
<file path=[Content_Types].xml><?xml version="1.0" encoding="utf-8"?>
<Types xmlns="http://schemas.openxmlformats.org/package/2006/content-types">
  <Default Extension="mp3" ContentType="audio/mpeg"/>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17"/>
  </p:notesMasterIdLst>
  <p:sldIdLst>
    <p:sldId id="256" r:id="rId2"/>
    <p:sldId id="257" r:id="rId3"/>
    <p:sldId id="272" r:id="rId4"/>
    <p:sldId id="258" r:id="rId5"/>
    <p:sldId id="259" r:id="rId6"/>
    <p:sldId id="260" r:id="rId7"/>
    <p:sldId id="261" r:id="rId8"/>
    <p:sldId id="263" r:id="rId9"/>
    <p:sldId id="264" r:id="rId10"/>
    <p:sldId id="265" r:id="rId11"/>
    <p:sldId id="270" r:id="rId12"/>
    <p:sldId id="271" r:id="rId13"/>
    <p:sldId id="267" r:id="rId14"/>
    <p:sldId id="268" r:id="rId15"/>
    <p:sldId id="26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162" y="84"/>
      </p:cViewPr>
      <p:guideLst>
        <p:guide pos="2880"/>
        <p:guide orient="horz" pos="9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6e9a21c8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6e9a21c8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6e9a21c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6e9a21c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7d11bbb8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7d11bbb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6e9a21c8b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6e9a21c8b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0150" y="2020088"/>
            <a:ext cx="8183700" cy="4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Josefin Sans"/>
              <a:buNone/>
              <a:defRPr sz="3600" b="1">
                <a:latin typeface="Josefin Sans"/>
                <a:ea typeface="Josefin Sans"/>
                <a:cs typeface="Josefin Sans"/>
                <a:sym typeface="Josefin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243850" y="2379913"/>
            <a:ext cx="4656300" cy="3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Josefin Slab SemiBold"/>
              <a:buNone/>
              <a:defRPr sz="1400">
                <a:latin typeface="Josefin Slab SemiBold"/>
                <a:ea typeface="Josefin Slab SemiBold"/>
                <a:cs typeface="Josefin Slab SemiBold"/>
                <a:sym typeface="Josefin Slab SemiBold"/>
              </a:defRPr>
            </a:lvl1pPr>
            <a:lvl2pPr lvl="1"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a:buNone/>
              <a:defRPr sz="1400">
                <a:latin typeface="Josefin Slab"/>
                <a:ea typeface="Josefin Slab"/>
                <a:cs typeface="Josefin Slab"/>
                <a:sym typeface="Josefin Slab"/>
              </a:defRPr>
            </a:lvl9pPr>
          </a:lstStyle>
          <a:p>
            <a:endParaRPr/>
          </a:p>
        </p:txBody>
      </p:sp>
      <p:sp>
        <p:nvSpPr>
          <p:cNvPr id="12" name="Google Shape;12;p2"/>
          <p:cNvSpPr/>
          <p:nvPr/>
        </p:nvSpPr>
        <p:spPr>
          <a:xfrm>
            <a:off x="7321790" y="-9925"/>
            <a:ext cx="1299900" cy="518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2">
  <p:cSld name="CUSTOM_11_1_2_1_1">
    <p:bg>
      <p:bgPr>
        <a:solidFill>
          <a:schemeClr val="dk1"/>
        </a:solidFill>
        <a:effectLst/>
      </p:bgPr>
    </p:bg>
    <p:spTree>
      <p:nvGrpSpPr>
        <p:cNvPr id="1" name="Shape 104"/>
        <p:cNvGrpSpPr/>
        <p:nvPr/>
      </p:nvGrpSpPr>
      <p:grpSpPr>
        <a:xfrm>
          <a:off x="0" y="0"/>
          <a:ext cx="0" cy="0"/>
          <a:chOff x="0" y="0"/>
          <a:chExt cx="0" cy="0"/>
        </a:xfrm>
      </p:grpSpPr>
      <p:sp>
        <p:nvSpPr>
          <p:cNvPr id="105" name="Google Shape;105;p12"/>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2"/>
          <p:cNvSpPr/>
          <p:nvPr/>
        </p:nvSpPr>
        <p:spPr>
          <a:xfrm>
            <a:off x="3429000" y="1652100"/>
            <a:ext cx="5715000" cy="2446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1"/>
              </a:solidFill>
            </a:endParaRPr>
          </a:p>
        </p:txBody>
      </p:sp>
      <p:sp>
        <p:nvSpPr>
          <p:cNvPr id="107" name="Google Shape;107;p12"/>
          <p:cNvSpPr txBox="1">
            <a:spLocks noGrp="1"/>
          </p:cNvSpPr>
          <p:nvPr>
            <p:ph type="subTitle" idx="1"/>
          </p:nvPr>
        </p:nvSpPr>
        <p:spPr>
          <a:xfrm>
            <a:off x="3731150" y="1983150"/>
            <a:ext cx="5031000" cy="178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nSpc>
                <a:spcPct val="100000"/>
              </a:lnSpc>
              <a:spcBef>
                <a:spcPts val="0"/>
              </a:spcBef>
              <a:spcAft>
                <a:spcPts val="0"/>
              </a:spcAft>
              <a:buClr>
                <a:schemeClr val="dk1"/>
              </a:buClr>
              <a:buSzPts val="1200"/>
              <a:buNone/>
              <a:defRPr>
                <a:solidFill>
                  <a:schemeClr val="dk1"/>
                </a:solidFill>
              </a:defRPr>
            </a:lvl2pPr>
            <a:lvl3pPr lvl="2" rtl="0">
              <a:lnSpc>
                <a:spcPct val="100000"/>
              </a:lnSpc>
              <a:spcBef>
                <a:spcPts val="0"/>
              </a:spcBef>
              <a:spcAft>
                <a:spcPts val="0"/>
              </a:spcAft>
              <a:buClr>
                <a:schemeClr val="dk1"/>
              </a:buClr>
              <a:buSzPts val="1200"/>
              <a:buNone/>
              <a:defRPr>
                <a:solidFill>
                  <a:schemeClr val="dk1"/>
                </a:solidFill>
              </a:defRPr>
            </a:lvl3pPr>
            <a:lvl4pPr lvl="3" rtl="0">
              <a:lnSpc>
                <a:spcPct val="100000"/>
              </a:lnSpc>
              <a:spcBef>
                <a:spcPts val="0"/>
              </a:spcBef>
              <a:spcAft>
                <a:spcPts val="0"/>
              </a:spcAft>
              <a:buClr>
                <a:schemeClr val="dk1"/>
              </a:buClr>
              <a:buSzPts val="1200"/>
              <a:buNone/>
              <a:defRPr>
                <a:solidFill>
                  <a:schemeClr val="dk1"/>
                </a:solidFill>
              </a:defRPr>
            </a:lvl4pPr>
            <a:lvl5pPr lvl="4" rtl="0">
              <a:lnSpc>
                <a:spcPct val="100000"/>
              </a:lnSpc>
              <a:spcBef>
                <a:spcPts val="0"/>
              </a:spcBef>
              <a:spcAft>
                <a:spcPts val="0"/>
              </a:spcAft>
              <a:buClr>
                <a:schemeClr val="dk1"/>
              </a:buClr>
              <a:buSzPts val="1200"/>
              <a:buNone/>
              <a:defRPr>
                <a:solidFill>
                  <a:schemeClr val="dk1"/>
                </a:solidFill>
              </a:defRPr>
            </a:lvl5pPr>
            <a:lvl6pPr lvl="5" rtl="0">
              <a:lnSpc>
                <a:spcPct val="100000"/>
              </a:lnSpc>
              <a:spcBef>
                <a:spcPts val="0"/>
              </a:spcBef>
              <a:spcAft>
                <a:spcPts val="0"/>
              </a:spcAft>
              <a:buClr>
                <a:schemeClr val="dk1"/>
              </a:buClr>
              <a:buSzPts val="1200"/>
              <a:buNone/>
              <a:defRPr>
                <a:solidFill>
                  <a:schemeClr val="dk1"/>
                </a:solidFill>
              </a:defRPr>
            </a:lvl6pPr>
            <a:lvl7pPr lvl="6" rtl="0">
              <a:lnSpc>
                <a:spcPct val="100000"/>
              </a:lnSpc>
              <a:spcBef>
                <a:spcPts val="0"/>
              </a:spcBef>
              <a:spcAft>
                <a:spcPts val="0"/>
              </a:spcAft>
              <a:buClr>
                <a:schemeClr val="dk1"/>
              </a:buClr>
              <a:buSzPts val="1200"/>
              <a:buNone/>
              <a:defRPr>
                <a:solidFill>
                  <a:schemeClr val="dk1"/>
                </a:solidFill>
              </a:defRPr>
            </a:lvl7pPr>
            <a:lvl8pPr lvl="7" rtl="0">
              <a:lnSpc>
                <a:spcPct val="100000"/>
              </a:lnSpc>
              <a:spcBef>
                <a:spcPts val="0"/>
              </a:spcBef>
              <a:spcAft>
                <a:spcPts val="0"/>
              </a:spcAft>
              <a:buClr>
                <a:schemeClr val="dk1"/>
              </a:buClr>
              <a:buSzPts val="1200"/>
              <a:buNone/>
              <a:defRPr>
                <a:solidFill>
                  <a:schemeClr val="dk1"/>
                </a:solidFill>
              </a:defRPr>
            </a:lvl8pPr>
            <a:lvl9pPr lvl="8"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08" name="Google Shape;108;p12"/>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110" name="Google Shape;110;p12"/>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1" type="blank">
  <p:cSld name="BLANK">
    <p:bg>
      <p:bgPr>
        <a:solidFill>
          <a:schemeClr val="dk1"/>
        </a:solidFill>
        <a:effectLst/>
      </p:bgPr>
    </p:bg>
    <p:spTree>
      <p:nvGrpSpPr>
        <p:cNvPr id="1" name="Shape 1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2602214" y="8701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5" name="Google Shape;15;p3"/>
          <p:cNvSpPr txBox="1">
            <a:spLocks noGrp="1"/>
          </p:cNvSpPr>
          <p:nvPr>
            <p:ph type="subTitle" idx="1"/>
          </p:nvPr>
        </p:nvSpPr>
        <p:spPr>
          <a:xfrm>
            <a:off x="2602213" y="12851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6" name="Google Shape;16;p3"/>
          <p:cNvSpPr txBox="1">
            <a:spLocks noGrp="1"/>
          </p:cNvSpPr>
          <p:nvPr>
            <p:ph type="title" idx="2" hasCustomPrompt="1"/>
          </p:nvPr>
        </p:nvSpPr>
        <p:spPr>
          <a:xfrm>
            <a:off x="2602224" y="5206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4899589" y="8667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8" name="Google Shape;18;p3"/>
          <p:cNvSpPr txBox="1">
            <a:spLocks noGrp="1"/>
          </p:cNvSpPr>
          <p:nvPr>
            <p:ph type="subTitle" idx="4"/>
          </p:nvPr>
        </p:nvSpPr>
        <p:spPr>
          <a:xfrm>
            <a:off x="4899584" y="1279883"/>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9" name="Google Shape;19;p3"/>
          <p:cNvSpPr txBox="1">
            <a:spLocks noGrp="1"/>
          </p:cNvSpPr>
          <p:nvPr>
            <p:ph type="title" idx="5" hasCustomPrompt="1"/>
          </p:nvPr>
        </p:nvSpPr>
        <p:spPr>
          <a:xfrm>
            <a:off x="4899599" y="51723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2602214" y="39184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1" name="Google Shape;21;p3"/>
          <p:cNvSpPr txBox="1">
            <a:spLocks noGrp="1"/>
          </p:cNvSpPr>
          <p:nvPr>
            <p:ph type="subTitle" idx="7"/>
          </p:nvPr>
        </p:nvSpPr>
        <p:spPr>
          <a:xfrm>
            <a:off x="2602213" y="43315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2" name="Google Shape;22;p3"/>
          <p:cNvSpPr txBox="1">
            <a:spLocks noGrp="1"/>
          </p:cNvSpPr>
          <p:nvPr>
            <p:ph type="title" idx="8" hasCustomPrompt="1"/>
          </p:nvPr>
        </p:nvSpPr>
        <p:spPr>
          <a:xfrm>
            <a:off x="2602224" y="35689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a:off x="4899589" y="39184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97775"/>
              </a:buClr>
              <a:buSzPts val="1200"/>
              <a:buNone/>
              <a:defRPr sz="1200"/>
            </a:lvl1pPr>
            <a:lvl2pPr lvl="1" rtl="0">
              <a:spcBef>
                <a:spcPts val="0"/>
              </a:spcBef>
              <a:spcAft>
                <a:spcPts val="0"/>
              </a:spcAft>
              <a:buClr>
                <a:srgbClr val="297775"/>
              </a:buClr>
              <a:buSzPts val="1200"/>
              <a:buNone/>
              <a:defRPr sz="1200">
                <a:solidFill>
                  <a:srgbClr val="297775"/>
                </a:solidFill>
              </a:defRPr>
            </a:lvl2pPr>
            <a:lvl3pPr lvl="2" rtl="0">
              <a:spcBef>
                <a:spcPts val="0"/>
              </a:spcBef>
              <a:spcAft>
                <a:spcPts val="0"/>
              </a:spcAft>
              <a:buClr>
                <a:srgbClr val="297775"/>
              </a:buClr>
              <a:buSzPts val="1200"/>
              <a:buNone/>
              <a:defRPr sz="1200">
                <a:solidFill>
                  <a:srgbClr val="297775"/>
                </a:solidFill>
              </a:defRPr>
            </a:lvl3pPr>
            <a:lvl4pPr lvl="3" rtl="0">
              <a:spcBef>
                <a:spcPts val="0"/>
              </a:spcBef>
              <a:spcAft>
                <a:spcPts val="0"/>
              </a:spcAft>
              <a:buClr>
                <a:srgbClr val="297775"/>
              </a:buClr>
              <a:buSzPts val="1200"/>
              <a:buNone/>
              <a:defRPr sz="1200">
                <a:solidFill>
                  <a:srgbClr val="297775"/>
                </a:solidFill>
              </a:defRPr>
            </a:lvl4pPr>
            <a:lvl5pPr lvl="4" rtl="0">
              <a:spcBef>
                <a:spcPts val="0"/>
              </a:spcBef>
              <a:spcAft>
                <a:spcPts val="0"/>
              </a:spcAft>
              <a:buClr>
                <a:srgbClr val="297775"/>
              </a:buClr>
              <a:buSzPts val="1200"/>
              <a:buNone/>
              <a:defRPr sz="1200">
                <a:solidFill>
                  <a:srgbClr val="297775"/>
                </a:solidFill>
              </a:defRPr>
            </a:lvl5pPr>
            <a:lvl6pPr lvl="5" rtl="0">
              <a:spcBef>
                <a:spcPts val="0"/>
              </a:spcBef>
              <a:spcAft>
                <a:spcPts val="0"/>
              </a:spcAft>
              <a:buClr>
                <a:srgbClr val="297775"/>
              </a:buClr>
              <a:buSzPts val="1200"/>
              <a:buNone/>
              <a:defRPr sz="1200">
                <a:solidFill>
                  <a:srgbClr val="297775"/>
                </a:solidFill>
              </a:defRPr>
            </a:lvl6pPr>
            <a:lvl7pPr lvl="6" rtl="0">
              <a:spcBef>
                <a:spcPts val="0"/>
              </a:spcBef>
              <a:spcAft>
                <a:spcPts val="0"/>
              </a:spcAft>
              <a:buClr>
                <a:srgbClr val="297775"/>
              </a:buClr>
              <a:buSzPts val="1200"/>
              <a:buNone/>
              <a:defRPr sz="1200">
                <a:solidFill>
                  <a:srgbClr val="297775"/>
                </a:solidFill>
              </a:defRPr>
            </a:lvl7pPr>
            <a:lvl8pPr lvl="7" rtl="0">
              <a:spcBef>
                <a:spcPts val="0"/>
              </a:spcBef>
              <a:spcAft>
                <a:spcPts val="0"/>
              </a:spcAft>
              <a:buClr>
                <a:srgbClr val="297775"/>
              </a:buClr>
              <a:buSzPts val="1200"/>
              <a:buNone/>
              <a:defRPr sz="1200">
                <a:solidFill>
                  <a:srgbClr val="297775"/>
                </a:solidFill>
              </a:defRPr>
            </a:lvl8pPr>
            <a:lvl9pPr lvl="8" rtl="0">
              <a:spcBef>
                <a:spcPts val="0"/>
              </a:spcBef>
              <a:spcAft>
                <a:spcPts val="0"/>
              </a:spcAft>
              <a:buClr>
                <a:srgbClr val="297775"/>
              </a:buClr>
              <a:buSzPts val="1200"/>
              <a:buNone/>
              <a:defRPr sz="1200">
                <a:solidFill>
                  <a:srgbClr val="297775"/>
                </a:solidFill>
              </a:defRPr>
            </a:lvl9pPr>
          </a:lstStyle>
          <a:p>
            <a:endParaRPr/>
          </a:p>
        </p:txBody>
      </p:sp>
      <p:sp>
        <p:nvSpPr>
          <p:cNvPr id="24" name="Google Shape;24;p3"/>
          <p:cNvSpPr txBox="1">
            <a:spLocks noGrp="1"/>
          </p:cNvSpPr>
          <p:nvPr>
            <p:ph type="subTitle" idx="13"/>
          </p:nvPr>
        </p:nvSpPr>
        <p:spPr>
          <a:xfrm>
            <a:off x="4899588" y="43334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5" name="Google Shape;25;p3"/>
          <p:cNvSpPr txBox="1">
            <a:spLocks noGrp="1"/>
          </p:cNvSpPr>
          <p:nvPr>
            <p:ph type="title" idx="14" hasCustomPrompt="1"/>
          </p:nvPr>
        </p:nvSpPr>
        <p:spPr>
          <a:xfrm>
            <a:off x="4899599" y="35689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p:nvPr/>
        </p:nvSpPr>
        <p:spPr>
          <a:xfrm>
            <a:off x="219000" y="1953395"/>
            <a:ext cx="8706000" cy="12384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0" y="2063077"/>
            <a:ext cx="9144000" cy="99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ctrTitle" idx="15"/>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30" name="Google Shape;30;p3"/>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5">
    <p:bg>
      <p:bgPr>
        <a:solidFill>
          <a:schemeClr val="dk1"/>
        </a:solidFill>
        <a:effectLst/>
      </p:bgPr>
    </p:bg>
    <p:spTree>
      <p:nvGrpSpPr>
        <p:cNvPr id="1" name="Shape 31"/>
        <p:cNvGrpSpPr/>
        <p:nvPr/>
      </p:nvGrpSpPr>
      <p:grpSpPr>
        <a:xfrm>
          <a:off x="0" y="0"/>
          <a:ext cx="0" cy="0"/>
          <a:chOff x="0" y="0"/>
          <a:chExt cx="0" cy="0"/>
        </a:xfrm>
      </p:grpSpPr>
      <p:sp>
        <p:nvSpPr>
          <p:cNvPr id="32" name="Google Shape;32;p4"/>
          <p:cNvSpPr/>
          <p:nvPr/>
        </p:nvSpPr>
        <p:spPr>
          <a:xfrm>
            <a:off x="788150" y="751850"/>
            <a:ext cx="3867300" cy="3643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txBox="1">
            <a:spLocks noGrp="1"/>
          </p:cNvSpPr>
          <p:nvPr>
            <p:ph type="ctrTitle"/>
          </p:nvPr>
        </p:nvSpPr>
        <p:spPr>
          <a:xfrm>
            <a:off x="5155260" y="822700"/>
            <a:ext cx="30909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34" name="Google Shape;34;p4"/>
          <p:cNvSpPr txBox="1">
            <a:spLocks noGrp="1"/>
          </p:cNvSpPr>
          <p:nvPr>
            <p:ph type="subTitle" idx="1"/>
          </p:nvPr>
        </p:nvSpPr>
        <p:spPr>
          <a:xfrm>
            <a:off x="5115400" y="2760425"/>
            <a:ext cx="3130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35" name="Google Shape;35;p4"/>
          <p:cNvSpPr/>
          <p:nvPr/>
        </p:nvSpPr>
        <p:spPr>
          <a:xfrm>
            <a:off x="928100" y="618350"/>
            <a:ext cx="3597000" cy="3906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38" name="Google Shape;38;p4"/>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_16">
    <p:bg>
      <p:bgPr>
        <a:solidFill>
          <a:schemeClr val="dk1"/>
        </a:solidFill>
        <a:effectLst/>
      </p:bgPr>
    </p:bg>
    <p:spTree>
      <p:nvGrpSpPr>
        <p:cNvPr id="1" name="Shape 39"/>
        <p:cNvGrpSpPr/>
        <p:nvPr/>
      </p:nvGrpSpPr>
      <p:grpSpPr>
        <a:xfrm>
          <a:off x="0" y="0"/>
          <a:ext cx="0" cy="0"/>
          <a:chOff x="0" y="0"/>
          <a:chExt cx="0" cy="0"/>
        </a:xfrm>
      </p:grpSpPr>
      <p:sp>
        <p:nvSpPr>
          <p:cNvPr id="40" name="Google Shape;40;p5"/>
          <p:cNvSpPr/>
          <p:nvPr/>
        </p:nvSpPr>
        <p:spPr>
          <a:xfrm>
            <a:off x="0" y="0"/>
            <a:ext cx="9144000" cy="104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0" y="4098000"/>
            <a:ext cx="9144000" cy="104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5"/>
          <p:cNvCxnSpPr/>
          <p:nvPr/>
        </p:nvCxnSpPr>
        <p:spPr>
          <a:xfrm>
            <a:off x="829350" y="1479089"/>
            <a:ext cx="7485300" cy="0"/>
          </a:xfrm>
          <a:prstGeom prst="straightConnector1">
            <a:avLst/>
          </a:prstGeom>
          <a:noFill/>
          <a:ln w="19050" cap="flat" cmpd="sng">
            <a:solidFill>
              <a:schemeClr val="lt1"/>
            </a:solidFill>
            <a:prstDash val="solid"/>
            <a:round/>
            <a:headEnd type="none" w="med" len="med"/>
            <a:tailEnd type="none" w="med" len="med"/>
          </a:ln>
        </p:spPr>
      </p:cxnSp>
      <p:cxnSp>
        <p:nvCxnSpPr>
          <p:cNvPr id="43" name="Google Shape;43;p5"/>
          <p:cNvCxnSpPr/>
          <p:nvPr/>
        </p:nvCxnSpPr>
        <p:spPr>
          <a:xfrm>
            <a:off x="829350" y="3650700"/>
            <a:ext cx="7485300" cy="0"/>
          </a:xfrm>
          <a:prstGeom prst="straightConnector1">
            <a:avLst/>
          </a:prstGeom>
          <a:noFill/>
          <a:ln w="19050" cap="flat" cmpd="sng">
            <a:solidFill>
              <a:schemeClr val="lt1"/>
            </a:solidFill>
            <a:prstDash val="solid"/>
            <a:round/>
            <a:headEnd type="none" w="med" len="med"/>
            <a:tailEnd type="none" w="med" len="med"/>
          </a:ln>
        </p:spPr>
      </p:cxnSp>
      <p:sp>
        <p:nvSpPr>
          <p:cNvPr id="44" name="Google Shape;44;p5"/>
          <p:cNvSpPr txBox="1">
            <a:spLocks noGrp="1"/>
          </p:cNvSpPr>
          <p:nvPr>
            <p:ph type="ctrTitle"/>
          </p:nvPr>
        </p:nvSpPr>
        <p:spPr>
          <a:xfrm>
            <a:off x="4785150" y="2783311"/>
            <a:ext cx="1623000" cy="702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200"/>
            </a:lvl1pPr>
            <a:lvl2pPr lvl="1" algn="r" rtl="0">
              <a:spcBef>
                <a:spcPts val="0"/>
              </a:spcBef>
              <a:spcAft>
                <a:spcPts val="0"/>
              </a:spcAft>
              <a:buSzPts val="1600"/>
              <a:buNone/>
              <a:defRPr sz="1600"/>
            </a:lvl2pPr>
            <a:lvl3pPr lvl="2" algn="r" rtl="0">
              <a:spcBef>
                <a:spcPts val="0"/>
              </a:spcBef>
              <a:spcAft>
                <a:spcPts val="0"/>
              </a:spcAft>
              <a:buSzPts val="1600"/>
              <a:buNone/>
              <a:defRPr sz="1600"/>
            </a:lvl3pPr>
            <a:lvl4pPr lvl="3" algn="r" rtl="0">
              <a:spcBef>
                <a:spcPts val="0"/>
              </a:spcBef>
              <a:spcAft>
                <a:spcPts val="0"/>
              </a:spcAft>
              <a:buSzPts val="1600"/>
              <a:buNone/>
              <a:defRPr sz="1600"/>
            </a:lvl4pPr>
            <a:lvl5pPr lvl="4" algn="r" rtl="0">
              <a:spcBef>
                <a:spcPts val="0"/>
              </a:spcBef>
              <a:spcAft>
                <a:spcPts val="0"/>
              </a:spcAft>
              <a:buSzPts val="1600"/>
              <a:buNone/>
              <a:defRPr sz="1600"/>
            </a:lvl5pPr>
            <a:lvl6pPr lvl="5" algn="r" rtl="0">
              <a:spcBef>
                <a:spcPts val="0"/>
              </a:spcBef>
              <a:spcAft>
                <a:spcPts val="0"/>
              </a:spcAft>
              <a:buSzPts val="1600"/>
              <a:buNone/>
              <a:defRPr sz="1600"/>
            </a:lvl6pPr>
            <a:lvl7pPr lvl="6" algn="r" rtl="0">
              <a:spcBef>
                <a:spcPts val="0"/>
              </a:spcBef>
              <a:spcAft>
                <a:spcPts val="0"/>
              </a:spcAft>
              <a:buSzPts val="1600"/>
              <a:buNone/>
              <a:defRPr sz="1600"/>
            </a:lvl7pPr>
            <a:lvl8pPr lvl="7" algn="r" rtl="0">
              <a:spcBef>
                <a:spcPts val="0"/>
              </a:spcBef>
              <a:spcAft>
                <a:spcPts val="0"/>
              </a:spcAft>
              <a:buSzPts val="1600"/>
              <a:buNone/>
              <a:defRPr sz="1600"/>
            </a:lvl8pPr>
            <a:lvl9pPr lvl="8" algn="r" rtl="0">
              <a:spcBef>
                <a:spcPts val="0"/>
              </a:spcBef>
              <a:spcAft>
                <a:spcPts val="0"/>
              </a:spcAft>
              <a:buSzPts val="1600"/>
              <a:buNone/>
              <a:defRPr sz="1600"/>
            </a:lvl9pPr>
          </a:lstStyle>
          <a:p>
            <a:endParaRPr/>
          </a:p>
        </p:txBody>
      </p:sp>
      <p:sp>
        <p:nvSpPr>
          <p:cNvPr id="45" name="Google Shape;45;p5"/>
          <p:cNvSpPr txBox="1">
            <a:spLocks noGrp="1"/>
          </p:cNvSpPr>
          <p:nvPr>
            <p:ph type="subTitle" idx="1"/>
          </p:nvPr>
        </p:nvSpPr>
        <p:spPr>
          <a:xfrm>
            <a:off x="2396925" y="2334500"/>
            <a:ext cx="4224900" cy="6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Josefin Slab SemiBold"/>
              <a:buNone/>
              <a:defRPr sz="1400">
                <a:latin typeface="Josefin Slab SemiBold"/>
                <a:ea typeface="Josefin Slab SemiBold"/>
                <a:cs typeface="Josefin Slab SemiBold"/>
                <a:sym typeface="Josefin Slab SemiBold"/>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48" name="Google Shape;48;p5"/>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TITLE_ONLY_2_1">
    <p:bg>
      <p:bgPr>
        <a:solidFill>
          <a:schemeClr val="dk1"/>
        </a:solidFill>
        <a:effectLst/>
      </p:bgPr>
    </p:bg>
    <p:spTree>
      <p:nvGrpSpPr>
        <p:cNvPr id="1" name="Shape 49"/>
        <p:cNvGrpSpPr/>
        <p:nvPr/>
      </p:nvGrpSpPr>
      <p:grpSpPr>
        <a:xfrm>
          <a:off x="0" y="0"/>
          <a:ext cx="0" cy="0"/>
          <a:chOff x="0" y="0"/>
          <a:chExt cx="0" cy="0"/>
        </a:xfrm>
      </p:grpSpPr>
      <p:sp>
        <p:nvSpPr>
          <p:cNvPr id="50" name="Google Shape;50;p6"/>
          <p:cNvSpPr/>
          <p:nvPr/>
        </p:nvSpPr>
        <p:spPr>
          <a:xfrm>
            <a:off x="6101583" y="1133150"/>
            <a:ext cx="1407000" cy="4012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1764800" y="1133150"/>
            <a:ext cx="1407000" cy="4012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3704725" y="133500"/>
            <a:ext cx="1734600" cy="3643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530392" y="2638725"/>
            <a:ext cx="2055300" cy="2231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3548189" y="2638863"/>
            <a:ext cx="2055300" cy="223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6558918" y="2638787"/>
            <a:ext cx="2055300" cy="2230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subTitle" idx="1"/>
          </p:nvPr>
        </p:nvSpPr>
        <p:spPr>
          <a:xfrm>
            <a:off x="649092"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57" name="Google Shape;57;p6"/>
          <p:cNvSpPr txBox="1">
            <a:spLocks noGrp="1"/>
          </p:cNvSpPr>
          <p:nvPr>
            <p:ph type="ctrTitle"/>
          </p:nvPr>
        </p:nvSpPr>
        <p:spPr>
          <a:xfrm>
            <a:off x="248442"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58" name="Google Shape;58;p6"/>
          <p:cNvSpPr txBox="1">
            <a:spLocks noGrp="1"/>
          </p:cNvSpPr>
          <p:nvPr>
            <p:ph type="subTitle" idx="2"/>
          </p:nvPr>
        </p:nvSpPr>
        <p:spPr>
          <a:xfrm>
            <a:off x="6677568"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59" name="Google Shape;59;p6"/>
          <p:cNvSpPr txBox="1">
            <a:spLocks noGrp="1"/>
          </p:cNvSpPr>
          <p:nvPr>
            <p:ph type="ctrTitle" idx="3"/>
          </p:nvPr>
        </p:nvSpPr>
        <p:spPr>
          <a:xfrm>
            <a:off x="6276918"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60" name="Google Shape;60;p6"/>
          <p:cNvSpPr txBox="1">
            <a:spLocks noGrp="1"/>
          </p:cNvSpPr>
          <p:nvPr>
            <p:ph type="subTitle" idx="4"/>
          </p:nvPr>
        </p:nvSpPr>
        <p:spPr>
          <a:xfrm>
            <a:off x="3666842" y="3508150"/>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100"/>
              <a:buNone/>
              <a:defRPr sz="1100">
                <a:solidFill>
                  <a:schemeClr val="dk1"/>
                </a:solidFill>
              </a:defRPr>
            </a:lvl1pPr>
            <a:lvl2pPr lvl="1" algn="ctr" rtl="0">
              <a:lnSpc>
                <a:spcPct val="100000"/>
              </a:lnSpc>
              <a:spcBef>
                <a:spcPts val="0"/>
              </a:spcBef>
              <a:spcAft>
                <a:spcPts val="0"/>
              </a:spcAft>
              <a:buClr>
                <a:schemeClr val="dk1"/>
              </a:buClr>
              <a:buSzPts val="1100"/>
              <a:buNone/>
              <a:defRPr sz="1100">
                <a:solidFill>
                  <a:schemeClr val="dk1"/>
                </a:solidFill>
              </a:defRPr>
            </a:lvl2pPr>
            <a:lvl3pPr lvl="2" algn="ctr" rtl="0">
              <a:lnSpc>
                <a:spcPct val="100000"/>
              </a:lnSpc>
              <a:spcBef>
                <a:spcPts val="0"/>
              </a:spcBef>
              <a:spcAft>
                <a:spcPts val="0"/>
              </a:spcAft>
              <a:buClr>
                <a:schemeClr val="dk1"/>
              </a:buClr>
              <a:buSzPts val="1100"/>
              <a:buNone/>
              <a:defRPr sz="1100">
                <a:solidFill>
                  <a:schemeClr val="dk1"/>
                </a:solidFill>
              </a:defRPr>
            </a:lvl3pPr>
            <a:lvl4pPr lvl="3" algn="ctr" rtl="0">
              <a:lnSpc>
                <a:spcPct val="100000"/>
              </a:lnSpc>
              <a:spcBef>
                <a:spcPts val="0"/>
              </a:spcBef>
              <a:spcAft>
                <a:spcPts val="0"/>
              </a:spcAft>
              <a:buClr>
                <a:schemeClr val="dk1"/>
              </a:buClr>
              <a:buSzPts val="1100"/>
              <a:buNone/>
              <a:defRPr sz="1100">
                <a:solidFill>
                  <a:schemeClr val="dk1"/>
                </a:solidFill>
              </a:defRPr>
            </a:lvl4pPr>
            <a:lvl5pPr lvl="4" algn="ctr" rtl="0">
              <a:lnSpc>
                <a:spcPct val="100000"/>
              </a:lnSpc>
              <a:spcBef>
                <a:spcPts val="0"/>
              </a:spcBef>
              <a:spcAft>
                <a:spcPts val="0"/>
              </a:spcAft>
              <a:buClr>
                <a:schemeClr val="dk1"/>
              </a:buClr>
              <a:buSzPts val="1100"/>
              <a:buNone/>
              <a:defRPr sz="1100">
                <a:solidFill>
                  <a:schemeClr val="dk1"/>
                </a:solidFill>
              </a:defRPr>
            </a:lvl5pPr>
            <a:lvl6pPr lvl="5" algn="ctr" rtl="0">
              <a:lnSpc>
                <a:spcPct val="100000"/>
              </a:lnSpc>
              <a:spcBef>
                <a:spcPts val="0"/>
              </a:spcBef>
              <a:spcAft>
                <a:spcPts val="0"/>
              </a:spcAft>
              <a:buClr>
                <a:schemeClr val="dk1"/>
              </a:buClr>
              <a:buSzPts val="1100"/>
              <a:buNone/>
              <a:defRPr sz="1100">
                <a:solidFill>
                  <a:schemeClr val="dk1"/>
                </a:solidFill>
              </a:defRPr>
            </a:lvl6pPr>
            <a:lvl7pPr lvl="6" algn="ctr" rtl="0">
              <a:lnSpc>
                <a:spcPct val="100000"/>
              </a:lnSpc>
              <a:spcBef>
                <a:spcPts val="0"/>
              </a:spcBef>
              <a:spcAft>
                <a:spcPts val="0"/>
              </a:spcAft>
              <a:buClr>
                <a:schemeClr val="dk1"/>
              </a:buClr>
              <a:buSzPts val="1100"/>
              <a:buNone/>
              <a:defRPr sz="1100">
                <a:solidFill>
                  <a:schemeClr val="dk1"/>
                </a:solidFill>
              </a:defRPr>
            </a:lvl7pPr>
            <a:lvl8pPr lvl="7" algn="ctr" rtl="0">
              <a:lnSpc>
                <a:spcPct val="100000"/>
              </a:lnSpc>
              <a:spcBef>
                <a:spcPts val="0"/>
              </a:spcBef>
              <a:spcAft>
                <a:spcPts val="0"/>
              </a:spcAft>
              <a:buClr>
                <a:schemeClr val="dk1"/>
              </a:buClr>
              <a:buSzPts val="1100"/>
              <a:buNone/>
              <a:defRPr sz="1100">
                <a:solidFill>
                  <a:schemeClr val="dk1"/>
                </a:solidFill>
              </a:defRPr>
            </a:lvl8pPr>
            <a:lvl9pPr lvl="8" algn="ctr" rtl="0">
              <a:lnSpc>
                <a:spcPct val="100000"/>
              </a:lnSpc>
              <a:spcBef>
                <a:spcPts val="0"/>
              </a:spcBef>
              <a:spcAft>
                <a:spcPts val="0"/>
              </a:spcAft>
              <a:buClr>
                <a:schemeClr val="dk1"/>
              </a:buClr>
              <a:buSzPts val="1100"/>
              <a:buNone/>
              <a:defRPr sz="1100">
                <a:solidFill>
                  <a:schemeClr val="dk1"/>
                </a:solidFill>
              </a:defRPr>
            </a:lvl9pPr>
          </a:lstStyle>
          <a:p>
            <a:endParaRPr/>
          </a:p>
        </p:txBody>
      </p:sp>
      <p:sp>
        <p:nvSpPr>
          <p:cNvPr id="61" name="Google Shape;61;p6"/>
          <p:cNvSpPr txBox="1">
            <a:spLocks noGrp="1"/>
          </p:cNvSpPr>
          <p:nvPr>
            <p:ph type="ctrTitle" idx="5"/>
          </p:nvPr>
        </p:nvSpPr>
        <p:spPr>
          <a:xfrm>
            <a:off x="3266192" y="3269816"/>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chemeClr val="dk1"/>
              </a:buClr>
              <a:buSzPts val="1600"/>
              <a:buNone/>
              <a:defRPr sz="1600">
                <a:solidFill>
                  <a:schemeClr val="dk1"/>
                </a:solidFill>
              </a:defRPr>
            </a:lvl1pPr>
            <a:lvl2pPr lvl="1" algn="ctr" rtl="0">
              <a:spcBef>
                <a:spcPts val="0"/>
              </a:spcBef>
              <a:spcAft>
                <a:spcPts val="0"/>
              </a:spcAft>
              <a:buClr>
                <a:schemeClr val="dk1"/>
              </a:buClr>
              <a:buSzPts val="1600"/>
              <a:buNone/>
              <a:defRPr sz="1600">
                <a:solidFill>
                  <a:schemeClr val="dk1"/>
                </a:solidFill>
              </a:defRPr>
            </a:lvl2pPr>
            <a:lvl3pPr lvl="2" algn="ctr" rtl="0">
              <a:spcBef>
                <a:spcPts val="0"/>
              </a:spcBef>
              <a:spcAft>
                <a:spcPts val="0"/>
              </a:spcAft>
              <a:buClr>
                <a:schemeClr val="dk1"/>
              </a:buClr>
              <a:buSzPts val="1600"/>
              <a:buNone/>
              <a:defRPr sz="1600">
                <a:solidFill>
                  <a:schemeClr val="dk1"/>
                </a:solidFill>
              </a:defRPr>
            </a:lvl3pPr>
            <a:lvl4pPr lvl="3" algn="ctr" rtl="0">
              <a:spcBef>
                <a:spcPts val="0"/>
              </a:spcBef>
              <a:spcAft>
                <a:spcPts val="0"/>
              </a:spcAft>
              <a:buClr>
                <a:schemeClr val="dk1"/>
              </a:buClr>
              <a:buSzPts val="1600"/>
              <a:buNone/>
              <a:defRPr sz="1600">
                <a:solidFill>
                  <a:schemeClr val="dk1"/>
                </a:solidFill>
              </a:defRPr>
            </a:lvl4pPr>
            <a:lvl5pPr lvl="4" algn="ctr" rtl="0">
              <a:spcBef>
                <a:spcPts val="0"/>
              </a:spcBef>
              <a:spcAft>
                <a:spcPts val="0"/>
              </a:spcAft>
              <a:buClr>
                <a:schemeClr val="dk1"/>
              </a:buClr>
              <a:buSzPts val="1600"/>
              <a:buNone/>
              <a:defRPr sz="1600">
                <a:solidFill>
                  <a:schemeClr val="dk1"/>
                </a:solidFill>
              </a:defRPr>
            </a:lvl5pPr>
            <a:lvl6pPr lvl="5" algn="ctr" rtl="0">
              <a:spcBef>
                <a:spcPts val="0"/>
              </a:spcBef>
              <a:spcAft>
                <a:spcPts val="0"/>
              </a:spcAft>
              <a:buClr>
                <a:schemeClr val="dk1"/>
              </a:buClr>
              <a:buSzPts val="1600"/>
              <a:buNone/>
              <a:defRPr sz="1600">
                <a:solidFill>
                  <a:schemeClr val="dk1"/>
                </a:solidFill>
              </a:defRPr>
            </a:lvl6pPr>
            <a:lvl7pPr lvl="6" algn="ctr" rtl="0">
              <a:spcBef>
                <a:spcPts val="0"/>
              </a:spcBef>
              <a:spcAft>
                <a:spcPts val="0"/>
              </a:spcAft>
              <a:buClr>
                <a:schemeClr val="dk1"/>
              </a:buClr>
              <a:buSzPts val="1600"/>
              <a:buNone/>
              <a:defRPr sz="1600">
                <a:solidFill>
                  <a:schemeClr val="dk1"/>
                </a:solidFill>
              </a:defRPr>
            </a:lvl7pPr>
            <a:lvl8pPr lvl="7" algn="ctr" rtl="0">
              <a:spcBef>
                <a:spcPts val="0"/>
              </a:spcBef>
              <a:spcAft>
                <a:spcPts val="0"/>
              </a:spcAft>
              <a:buClr>
                <a:schemeClr val="dk1"/>
              </a:buClr>
              <a:buSzPts val="1600"/>
              <a:buNone/>
              <a:defRPr sz="1600">
                <a:solidFill>
                  <a:schemeClr val="dk1"/>
                </a:solidFill>
              </a:defRPr>
            </a:lvl8pPr>
            <a:lvl9pPr lvl="8" algn="ctr" rtl="0">
              <a:spcBef>
                <a:spcPts val="0"/>
              </a:spcBef>
              <a:spcAft>
                <a:spcPts val="0"/>
              </a:spcAft>
              <a:buClr>
                <a:schemeClr val="dk1"/>
              </a:buClr>
              <a:buSzPts val="1600"/>
              <a:buNone/>
              <a:defRPr sz="1600">
                <a:solidFill>
                  <a:schemeClr val="dk1"/>
                </a:solidFill>
              </a:defRPr>
            </a:lvl9pPr>
          </a:lstStyle>
          <a:p>
            <a:endParaRPr/>
          </a:p>
        </p:txBody>
      </p:sp>
      <p:sp>
        <p:nvSpPr>
          <p:cNvPr id="62" name="Google Shape;62;p6"/>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txBox="1">
            <a:spLocks noGrp="1"/>
          </p:cNvSpPr>
          <p:nvPr>
            <p:ph type="ctrTitle" idx="6"/>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64" name="Google Shape;64;p6"/>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3">
    <p:bg>
      <p:bgPr>
        <a:solidFill>
          <a:schemeClr val="dk1"/>
        </a:solidFill>
        <a:effectLst/>
      </p:bgPr>
    </p:bg>
    <p:spTree>
      <p:nvGrpSpPr>
        <p:cNvPr id="1" name="Shape 65"/>
        <p:cNvGrpSpPr/>
        <p:nvPr/>
      </p:nvGrpSpPr>
      <p:grpSpPr>
        <a:xfrm>
          <a:off x="0" y="0"/>
          <a:ext cx="0" cy="0"/>
          <a:chOff x="0" y="0"/>
          <a:chExt cx="0" cy="0"/>
        </a:xfrm>
      </p:grpSpPr>
      <p:sp>
        <p:nvSpPr>
          <p:cNvPr id="66" name="Google Shape;66;p7"/>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a:off x="1682050" y="1340375"/>
            <a:ext cx="7526100" cy="148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p:nvPr/>
        </p:nvSpPr>
        <p:spPr>
          <a:xfrm>
            <a:off x="-56225" y="3026125"/>
            <a:ext cx="7526100" cy="148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txBox="1">
            <a:spLocks noGrp="1"/>
          </p:cNvSpPr>
          <p:nvPr>
            <p:ph type="subTitle" idx="1"/>
          </p:nvPr>
        </p:nvSpPr>
        <p:spPr>
          <a:xfrm>
            <a:off x="3496225" y="1777412"/>
            <a:ext cx="4239600" cy="63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338987"/>
              </a:buClr>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0" name="Google Shape;70;p7"/>
          <p:cNvSpPr txBox="1">
            <a:spLocks noGrp="1"/>
          </p:cNvSpPr>
          <p:nvPr>
            <p:ph type="ctrTitle"/>
          </p:nvPr>
        </p:nvSpPr>
        <p:spPr>
          <a:xfrm>
            <a:off x="2166692" y="2133255"/>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338987"/>
              </a:buClr>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1" name="Google Shape;71;p7"/>
          <p:cNvSpPr txBox="1">
            <a:spLocks noGrp="1"/>
          </p:cNvSpPr>
          <p:nvPr>
            <p:ph type="subTitle" idx="2"/>
          </p:nvPr>
        </p:nvSpPr>
        <p:spPr>
          <a:xfrm>
            <a:off x="1614200" y="3472738"/>
            <a:ext cx="4031700" cy="63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338987"/>
              </a:buClr>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72" name="Google Shape;72;p7"/>
          <p:cNvSpPr txBox="1">
            <a:spLocks noGrp="1"/>
          </p:cNvSpPr>
          <p:nvPr>
            <p:ph type="ctrTitle" idx="3"/>
          </p:nvPr>
        </p:nvSpPr>
        <p:spPr>
          <a:xfrm>
            <a:off x="5124663" y="3758315"/>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338987"/>
              </a:buClr>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3" name="Google Shape;73;p7"/>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ctrTitle" idx="4"/>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75" name="Google Shape;75;p7"/>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design ">
  <p:cSld name="CUSTOM_6_1_1">
    <p:bg>
      <p:bgPr>
        <a:solidFill>
          <a:schemeClr val="dk1"/>
        </a:solidFill>
        <a:effectLst/>
      </p:bgPr>
    </p:bg>
    <p:spTree>
      <p:nvGrpSpPr>
        <p:cNvPr id="1" name="Shape 76"/>
        <p:cNvGrpSpPr/>
        <p:nvPr/>
      </p:nvGrpSpPr>
      <p:grpSpPr>
        <a:xfrm>
          <a:off x="0" y="0"/>
          <a:ext cx="0" cy="0"/>
          <a:chOff x="0" y="0"/>
          <a:chExt cx="0" cy="0"/>
        </a:xfrm>
      </p:grpSpPr>
      <p:sp>
        <p:nvSpPr>
          <p:cNvPr id="77" name="Google Shape;77;p8"/>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79" name="Google Shape;79;p8"/>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p:cSld name="CUSTOM_12">
    <p:bg>
      <p:bgPr>
        <a:solidFill>
          <a:schemeClr val="dk1"/>
        </a:solidFill>
        <a:effectLst/>
      </p:bgPr>
    </p:bg>
    <p:spTree>
      <p:nvGrpSpPr>
        <p:cNvPr id="1" name="Shape 91"/>
        <p:cNvGrpSpPr/>
        <p:nvPr/>
      </p:nvGrpSpPr>
      <p:grpSpPr>
        <a:xfrm>
          <a:off x="0" y="0"/>
          <a:ext cx="0" cy="0"/>
          <a:chOff x="0" y="0"/>
          <a:chExt cx="0" cy="0"/>
        </a:xfrm>
      </p:grpSpPr>
      <p:sp>
        <p:nvSpPr>
          <p:cNvPr id="92" name="Google Shape;92;p1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solidFill>
                  <a:srgbClr val="338987"/>
                </a:solidFill>
              </a:defRPr>
            </a:lvl1pPr>
            <a:lvl2pPr marL="914400" lvl="1" indent="-304800" rtl="0">
              <a:spcBef>
                <a:spcPts val="1600"/>
              </a:spcBef>
              <a:spcAft>
                <a:spcPts val="0"/>
              </a:spcAft>
              <a:buClr>
                <a:schemeClr val="dk1"/>
              </a:buClr>
              <a:buSzPts val="1200"/>
              <a:buChar char="○"/>
              <a:defRPr>
                <a:solidFill>
                  <a:srgbClr val="338987"/>
                </a:solidFill>
              </a:defRPr>
            </a:lvl2pPr>
            <a:lvl3pPr marL="1371600" lvl="2" indent="-304800" rtl="0">
              <a:spcBef>
                <a:spcPts val="1600"/>
              </a:spcBef>
              <a:spcAft>
                <a:spcPts val="0"/>
              </a:spcAft>
              <a:buClr>
                <a:schemeClr val="dk1"/>
              </a:buClr>
              <a:buSzPts val="1200"/>
              <a:buChar char="■"/>
              <a:defRPr>
                <a:solidFill>
                  <a:srgbClr val="338987"/>
                </a:solidFill>
              </a:defRPr>
            </a:lvl3pPr>
            <a:lvl4pPr marL="1828800" lvl="3" indent="-304800" rtl="0">
              <a:spcBef>
                <a:spcPts val="1600"/>
              </a:spcBef>
              <a:spcAft>
                <a:spcPts val="0"/>
              </a:spcAft>
              <a:buClr>
                <a:schemeClr val="dk1"/>
              </a:buClr>
              <a:buSzPts val="1200"/>
              <a:buChar char="●"/>
              <a:defRPr>
                <a:solidFill>
                  <a:srgbClr val="338987"/>
                </a:solidFill>
              </a:defRPr>
            </a:lvl4pPr>
            <a:lvl5pPr marL="2286000" lvl="4" indent="-304800" rtl="0">
              <a:spcBef>
                <a:spcPts val="1600"/>
              </a:spcBef>
              <a:spcAft>
                <a:spcPts val="0"/>
              </a:spcAft>
              <a:buClr>
                <a:schemeClr val="dk1"/>
              </a:buClr>
              <a:buSzPts val="1200"/>
              <a:buChar char="○"/>
              <a:defRPr>
                <a:solidFill>
                  <a:srgbClr val="338987"/>
                </a:solidFill>
              </a:defRPr>
            </a:lvl5pPr>
            <a:lvl6pPr marL="2743200" lvl="5" indent="-304800" rtl="0">
              <a:spcBef>
                <a:spcPts val="1600"/>
              </a:spcBef>
              <a:spcAft>
                <a:spcPts val="0"/>
              </a:spcAft>
              <a:buClr>
                <a:schemeClr val="dk1"/>
              </a:buClr>
              <a:buSzPts val="1200"/>
              <a:buChar char="■"/>
              <a:defRPr>
                <a:solidFill>
                  <a:srgbClr val="338987"/>
                </a:solidFill>
              </a:defRPr>
            </a:lvl6pPr>
            <a:lvl7pPr marL="3200400" lvl="6" indent="-304800" rtl="0">
              <a:spcBef>
                <a:spcPts val="1600"/>
              </a:spcBef>
              <a:spcAft>
                <a:spcPts val="0"/>
              </a:spcAft>
              <a:buClr>
                <a:schemeClr val="dk1"/>
              </a:buClr>
              <a:buSzPts val="1200"/>
              <a:buChar char="●"/>
              <a:defRPr>
                <a:solidFill>
                  <a:srgbClr val="338987"/>
                </a:solidFill>
              </a:defRPr>
            </a:lvl7pPr>
            <a:lvl8pPr marL="3657600" lvl="7" indent="-304800" rtl="0">
              <a:spcBef>
                <a:spcPts val="1600"/>
              </a:spcBef>
              <a:spcAft>
                <a:spcPts val="0"/>
              </a:spcAft>
              <a:buClr>
                <a:schemeClr val="dk1"/>
              </a:buClr>
              <a:buSzPts val="1200"/>
              <a:buChar char="○"/>
              <a:defRPr>
                <a:solidFill>
                  <a:srgbClr val="338987"/>
                </a:solidFill>
              </a:defRPr>
            </a:lvl8pPr>
            <a:lvl9pPr marL="4114800" lvl="8" indent="-304800" rtl="0">
              <a:spcBef>
                <a:spcPts val="1600"/>
              </a:spcBef>
              <a:spcAft>
                <a:spcPts val="1600"/>
              </a:spcAft>
              <a:buClr>
                <a:schemeClr val="dk1"/>
              </a:buClr>
              <a:buSzPts val="1200"/>
              <a:buChar char="■"/>
              <a:defRPr>
                <a:solidFill>
                  <a:srgbClr val="338987"/>
                </a:solidFill>
              </a:defRPr>
            </a:lvl9pPr>
          </a:lstStyle>
          <a:p>
            <a:endParaRPr/>
          </a:p>
        </p:txBody>
      </p:sp>
      <p:sp>
        <p:nvSpPr>
          <p:cNvPr id="93" name="Google Shape;93;p10"/>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95" name="Google Shape;95;p10"/>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1">
  <p:cSld name="CUSTOM_11_1_2_1">
    <p:bg>
      <p:bgPr>
        <a:solidFill>
          <a:schemeClr val="dk1"/>
        </a:solidFill>
        <a:effectLst/>
      </p:bgPr>
    </p:bg>
    <p:spTree>
      <p:nvGrpSpPr>
        <p:cNvPr id="1" name="Shape 96"/>
        <p:cNvGrpSpPr/>
        <p:nvPr/>
      </p:nvGrpSpPr>
      <p:grpSpPr>
        <a:xfrm>
          <a:off x="0" y="0"/>
          <a:ext cx="0" cy="0"/>
          <a:chOff x="0" y="0"/>
          <a:chExt cx="0" cy="0"/>
        </a:xfrm>
      </p:grpSpPr>
      <p:sp>
        <p:nvSpPr>
          <p:cNvPr id="97" name="Google Shape;97;p11"/>
          <p:cNvSpPr/>
          <p:nvPr/>
        </p:nvSpPr>
        <p:spPr>
          <a:xfrm>
            <a:off x="0" y="0"/>
            <a:ext cx="9144000" cy="5143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0" y="1652100"/>
            <a:ext cx="4017300" cy="2446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1"/>
              </a:solidFill>
            </a:endParaRPr>
          </a:p>
        </p:txBody>
      </p:sp>
      <p:sp>
        <p:nvSpPr>
          <p:cNvPr id="99" name="Google Shape;99;p11"/>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a:endParaRPr/>
          </a:p>
        </p:txBody>
      </p:sp>
      <p:sp>
        <p:nvSpPr>
          <p:cNvPr id="100" name="Google Shape;100;p11"/>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nSpc>
                <a:spcPct val="100000"/>
              </a:lnSpc>
              <a:spcBef>
                <a:spcPts val="0"/>
              </a:spcBef>
              <a:spcAft>
                <a:spcPts val="0"/>
              </a:spcAft>
              <a:buClr>
                <a:schemeClr val="dk1"/>
              </a:buClr>
              <a:buSzPts val="1200"/>
              <a:buNone/>
              <a:defRPr>
                <a:solidFill>
                  <a:schemeClr val="dk1"/>
                </a:solidFill>
              </a:defRPr>
            </a:lvl2pPr>
            <a:lvl3pPr lvl="2" rtl="0">
              <a:lnSpc>
                <a:spcPct val="100000"/>
              </a:lnSpc>
              <a:spcBef>
                <a:spcPts val="0"/>
              </a:spcBef>
              <a:spcAft>
                <a:spcPts val="0"/>
              </a:spcAft>
              <a:buClr>
                <a:schemeClr val="dk1"/>
              </a:buClr>
              <a:buSzPts val="1200"/>
              <a:buNone/>
              <a:defRPr>
                <a:solidFill>
                  <a:schemeClr val="dk1"/>
                </a:solidFill>
              </a:defRPr>
            </a:lvl3pPr>
            <a:lvl4pPr lvl="3" rtl="0">
              <a:lnSpc>
                <a:spcPct val="100000"/>
              </a:lnSpc>
              <a:spcBef>
                <a:spcPts val="0"/>
              </a:spcBef>
              <a:spcAft>
                <a:spcPts val="0"/>
              </a:spcAft>
              <a:buClr>
                <a:schemeClr val="dk1"/>
              </a:buClr>
              <a:buSzPts val="1200"/>
              <a:buNone/>
              <a:defRPr>
                <a:solidFill>
                  <a:schemeClr val="dk1"/>
                </a:solidFill>
              </a:defRPr>
            </a:lvl4pPr>
            <a:lvl5pPr lvl="4" rtl="0">
              <a:lnSpc>
                <a:spcPct val="100000"/>
              </a:lnSpc>
              <a:spcBef>
                <a:spcPts val="0"/>
              </a:spcBef>
              <a:spcAft>
                <a:spcPts val="0"/>
              </a:spcAft>
              <a:buClr>
                <a:schemeClr val="dk1"/>
              </a:buClr>
              <a:buSzPts val="1200"/>
              <a:buNone/>
              <a:defRPr>
                <a:solidFill>
                  <a:schemeClr val="dk1"/>
                </a:solidFill>
              </a:defRPr>
            </a:lvl5pPr>
            <a:lvl6pPr lvl="5" rtl="0">
              <a:lnSpc>
                <a:spcPct val="100000"/>
              </a:lnSpc>
              <a:spcBef>
                <a:spcPts val="0"/>
              </a:spcBef>
              <a:spcAft>
                <a:spcPts val="0"/>
              </a:spcAft>
              <a:buClr>
                <a:schemeClr val="dk1"/>
              </a:buClr>
              <a:buSzPts val="1200"/>
              <a:buNone/>
              <a:defRPr>
                <a:solidFill>
                  <a:schemeClr val="dk1"/>
                </a:solidFill>
              </a:defRPr>
            </a:lvl6pPr>
            <a:lvl7pPr lvl="6" rtl="0">
              <a:lnSpc>
                <a:spcPct val="100000"/>
              </a:lnSpc>
              <a:spcBef>
                <a:spcPts val="0"/>
              </a:spcBef>
              <a:spcAft>
                <a:spcPts val="0"/>
              </a:spcAft>
              <a:buClr>
                <a:schemeClr val="dk1"/>
              </a:buClr>
              <a:buSzPts val="1200"/>
              <a:buNone/>
              <a:defRPr>
                <a:solidFill>
                  <a:schemeClr val="dk1"/>
                </a:solidFill>
              </a:defRPr>
            </a:lvl7pPr>
            <a:lvl8pPr lvl="7" rtl="0">
              <a:lnSpc>
                <a:spcPct val="100000"/>
              </a:lnSpc>
              <a:spcBef>
                <a:spcPts val="0"/>
              </a:spcBef>
              <a:spcAft>
                <a:spcPts val="0"/>
              </a:spcAft>
              <a:buClr>
                <a:schemeClr val="dk1"/>
              </a:buClr>
              <a:buSzPts val="1200"/>
              <a:buNone/>
              <a:defRPr>
                <a:solidFill>
                  <a:schemeClr val="dk1"/>
                </a:solidFill>
              </a:defRPr>
            </a:lvl8pPr>
            <a:lvl9pPr lvl="8"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01" name="Google Shape;101;p11"/>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100"/>
              <a:buNone/>
              <a:defRPr sz="1100"/>
            </a:lvl1pPr>
            <a:lvl2pPr lvl="1" algn="r" rtl="0">
              <a:spcBef>
                <a:spcPts val="0"/>
              </a:spcBef>
              <a:spcAft>
                <a:spcPts val="0"/>
              </a:spcAft>
              <a:buSzPts val="900"/>
              <a:buNone/>
              <a:defRPr sz="900"/>
            </a:lvl2pPr>
            <a:lvl3pPr lvl="2" algn="r" rtl="0">
              <a:spcBef>
                <a:spcPts val="0"/>
              </a:spcBef>
              <a:spcAft>
                <a:spcPts val="0"/>
              </a:spcAft>
              <a:buSzPts val="900"/>
              <a:buNone/>
              <a:defRPr sz="900"/>
            </a:lvl3pPr>
            <a:lvl4pPr lvl="3" algn="r" rtl="0">
              <a:spcBef>
                <a:spcPts val="0"/>
              </a:spcBef>
              <a:spcAft>
                <a:spcPts val="0"/>
              </a:spcAft>
              <a:buSzPts val="900"/>
              <a:buNone/>
              <a:defRPr sz="900"/>
            </a:lvl4pPr>
            <a:lvl5pPr lvl="4" algn="r" rtl="0">
              <a:spcBef>
                <a:spcPts val="0"/>
              </a:spcBef>
              <a:spcAft>
                <a:spcPts val="0"/>
              </a:spcAft>
              <a:buSzPts val="900"/>
              <a:buNone/>
              <a:defRPr sz="900"/>
            </a:lvl5pPr>
            <a:lvl6pPr lvl="5" algn="r" rtl="0">
              <a:spcBef>
                <a:spcPts val="0"/>
              </a:spcBef>
              <a:spcAft>
                <a:spcPts val="0"/>
              </a:spcAft>
              <a:buSzPts val="900"/>
              <a:buNone/>
              <a:defRPr sz="900"/>
            </a:lvl6pPr>
            <a:lvl7pPr lvl="6" algn="r" rtl="0">
              <a:spcBef>
                <a:spcPts val="0"/>
              </a:spcBef>
              <a:spcAft>
                <a:spcPts val="0"/>
              </a:spcAft>
              <a:buSzPts val="900"/>
              <a:buNone/>
              <a:defRPr sz="900"/>
            </a:lvl7pPr>
            <a:lvl8pPr lvl="7" algn="r" rtl="0">
              <a:spcBef>
                <a:spcPts val="0"/>
              </a:spcBef>
              <a:spcAft>
                <a:spcPts val="0"/>
              </a:spcAft>
              <a:buSzPts val="900"/>
              <a:buNone/>
              <a:defRPr sz="900"/>
            </a:lvl8pPr>
            <a:lvl9pPr lvl="8" algn="r" rtl="0">
              <a:spcBef>
                <a:spcPts val="0"/>
              </a:spcBef>
              <a:spcAft>
                <a:spcPts val="0"/>
              </a:spcAft>
              <a:buSzPts val="900"/>
              <a:buNone/>
              <a:defRPr sz="900"/>
            </a:lvl9pPr>
          </a:lstStyle>
          <a:p>
            <a:endParaRPr/>
          </a:p>
        </p:txBody>
      </p:sp>
      <p:sp>
        <p:nvSpPr>
          <p:cNvPr id="103" name="Google Shape;103;p11"/>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chemeClr val="lt1"/>
                </a:solidFill>
                <a:latin typeface="Josefin Sans"/>
                <a:ea typeface="Josefin Sans"/>
                <a:cs typeface="Josefin Sans"/>
                <a:sym typeface="Josefin Sans"/>
              </a:defRPr>
            </a:lvl1pPr>
            <a:lvl2pPr lvl="1" algn="r" rtl="0">
              <a:buNone/>
              <a:defRPr sz="1100" b="1">
                <a:solidFill>
                  <a:schemeClr val="lt1"/>
                </a:solidFill>
                <a:latin typeface="Josefin Sans"/>
                <a:ea typeface="Josefin Sans"/>
                <a:cs typeface="Josefin Sans"/>
                <a:sym typeface="Josefin Sans"/>
              </a:defRPr>
            </a:lvl2pPr>
            <a:lvl3pPr lvl="2" algn="r" rtl="0">
              <a:buNone/>
              <a:defRPr sz="1100" b="1">
                <a:solidFill>
                  <a:schemeClr val="lt1"/>
                </a:solidFill>
                <a:latin typeface="Josefin Sans"/>
                <a:ea typeface="Josefin Sans"/>
                <a:cs typeface="Josefin Sans"/>
                <a:sym typeface="Josefin Sans"/>
              </a:defRPr>
            </a:lvl3pPr>
            <a:lvl4pPr lvl="3" algn="r" rtl="0">
              <a:buNone/>
              <a:defRPr sz="1100" b="1">
                <a:solidFill>
                  <a:schemeClr val="lt1"/>
                </a:solidFill>
                <a:latin typeface="Josefin Sans"/>
                <a:ea typeface="Josefin Sans"/>
                <a:cs typeface="Josefin Sans"/>
                <a:sym typeface="Josefin Sans"/>
              </a:defRPr>
            </a:lvl4pPr>
            <a:lvl5pPr lvl="4" algn="r" rtl="0">
              <a:buNone/>
              <a:defRPr sz="1100" b="1">
                <a:solidFill>
                  <a:schemeClr val="lt1"/>
                </a:solidFill>
                <a:latin typeface="Josefin Sans"/>
                <a:ea typeface="Josefin Sans"/>
                <a:cs typeface="Josefin Sans"/>
                <a:sym typeface="Josefin Sans"/>
              </a:defRPr>
            </a:lvl5pPr>
            <a:lvl6pPr lvl="5" algn="r" rtl="0">
              <a:buNone/>
              <a:defRPr sz="1100" b="1">
                <a:solidFill>
                  <a:schemeClr val="lt1"/>
                </a:solidFill>
                <a:latin typeface="Josefin Sans"/>
                <a:ea typeface="Josefin Sans"/>
                <a:cs typeface="Josefin Sans"/>
                <a:sym typeface="Josefin Sans"/>
              </a:defRPr>
            </a:lvl6pPr>
            <a:lvl7pPr lvl="6" algn="r" rtl="0">
              <a:buNone/>
              <a:defRPr sz="1100" b="1">
                <a:solidFill>
                  <a:schemeClr val="lt1"/>
                </a:solidFill>
                <a:latin typeface="Josefin Sans"/>
                <a:ea typeface="Josefin Sans"/>
                <a:cs typeface="Josefin Sans"/>
                <a:sym typeface="Josefin Sans"/>
              </a:defRPr>
            </a:lvl7pPr>
            <a:lvl8pPr lvl="7" algn="r" rtl="0">
              <a:buNone/>
              <a:defRPr sz="1100" b="1">
                <a:solidFill>
                  <a:schemeClr val="lt1"/>
                </a:solidFill>
                <a:latin typeface="Josefin Sans"/>
                <a:ea typeface="Josefin Sans"/>
                <a:cs typeface="Josefin Sans"/>
                <a:sym typeface="Josefin Sans"/>
              </a:defRPr>
            </a:lvl8pPr>
            <a:lvl9pPr lvl="8" algn="r" rtl="0">
              <a:buNone/>
              <a:defRPr sz="1100" b="1">
                <a:solidFill>
                  <a:schemeClr val="lt1"/>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1pPr>
            <a:lvl2pPr lvl="1"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2pPr>
            <a:lvl3pPr lvl="2"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3pPr>
            <a:lvl4pPr lvl="3"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4pPr>
            <a:lvl5pPr lvl="4"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5pPr>
            <a:lvl6pPr lvl="5"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6pPr>
            <a:lvl7pPr lvl="6"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7pPr>
            <a:lvl8pPr lvl="7"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8pPr>
            <a:lvl9pPr lvl="8"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1pPr>
            <a:lvl2pPr marL="914400" lvl="1"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2pPr>
            <a:lvl3pPr marL="1371600" lvl="2"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3pPr>
            <a:lvl4pPr marL="1828800" lvl="3"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4pPr>
            <a:lvl5pPr marL="2286000" lvl="4"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5pPr>
            <a:lvl6pPr marL="2743200" lvl="5"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6pPr>
            <a:lvl7pPr marL="3200400" lvl="6"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7pPr>
            <a:lvl8pPr marL="3657600" lvl="7"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8pPr>
            <a:lvl9pPr marL="4114800" lvl="8" indent="-304800" rtl="0">
              <a:lnSpc>
                <a:spcPct val="115000"/>
              </a:lnSpc>
              <a:spcBef>
                <a:spcPts val="1600"/>
              </a:spcBef>
              <a:spcAft>
                <a:spcPts val="160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hyperlink" Target="mailto:ritikchawla2014@gmail.co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www.youtube.com/channel/UC8butISFwT-Wl7EV0hUK0BQ"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s://jovian.ml/certificate/MFQWCMZSHA" TargetMode="External"/><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tile tx="0" ty="0" sx="100000" sy="100000" flip="none" algn="tl"/>
        </a:blipFill>
        <a:effectLst/>
      </p:bgPr>
    </p:bg>
    <p:spTree>
      <p:nvGrpSpPr>
        <p:cNvPr id="1" name="Shape 121"/>
        <p:cNvGrpSpPr/>
        <p:nvPr/>
      </p:nvGrpSpPr>
      <p:grpSpPr>
        <a:xfrm>
          <a:off x="0" y="0"/>
          <a:ext cx="0" cy="0"/>
          <a:chOff x="0" y="0"/>
          <a:chExt cx="0" cy="0"/>
        </a:xfrm>
      </p:grpSpPr>
      <p:sp>
        <p:nvSpPr>
          <p:cNvPr id="122" name="Google Shape;122;p16"/>
          <p:cNvSpPr txBox="1">
            <a:spLocks noGrp="1"/>
          </p:cNvSpPr>
          <p:nvPr>
            <p:ph type="subTitle" idx="1"/>
          </p:nvPr>
        </p:nvSpPr>
        <p:spPr>
          <a:xfrm>
            <a:off x="1161285" y="1696741"/>
            <a:ext cx="4656300" cy="3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b="1" dirty="0" smtClean="0"/>
              <a:t>Summer Project 2020</a:t>
            </a:r>
            <a:endParaRPr b="1" dirty="0"/>
          </a:p>
        </p:txBody>
      </p:sp>
      <p:sp>
        <p:nvSpPr>
          <p:cNvPr id="123" name="Google Shape;123;p16"/>
          <p:cNvSpPr txBox="1">
            <a:spLocks noGrp="1"/>
          </p:cNvSpPr>
          <p:nvPr>
            <p:ph type="ctrTitle"/>
          </p:nvPr>
        </p:nvSpPr>
        <p:spPr>
          <a:xfrm>
            <a:off x="-371188" y="1233241"/>
            <a:ext cx="8183700" cy="463500"/>
          </a:xfrm>
          <a:prstGeom prst="rect">
            <a:avLst/>
          </a:prstGeom>
        </p:spPr>
        <p:txBody>
          <a:bodyPr spcFirstLastPara="1" wrap="square" lIns="91425" tIns="91425" rIns="91425" bIns="91425" anchor="b" anchorCtr="0">
            <a:noAutofit/>
          </a:bodyPr>
          <a:lstStyle/>
          <a:p>
            <a:pPr lvl="0"/>
            <a:r>
              <a:rPr lang="en-US" sz="2400" dirty="0"/>
              <a:t>Deep learning with </a:t>
            </a:r>
            <a:r>
              <a:rPr lang="en-US" sz="2400" dirty="0" err="1" smtClean="0"/>
              <a:t>Pytorch</a:t>
            </a:r>
            <a:r>
              <a:rPr lang="en-US" sz="2400" dirty="0"/>
              <a:t>: </a:t>
            </a:r>
            <a:r>
              <a:rPr lang="en-US" sz="2400" dirty="0" smtClean="0"/>
              <a:t>Zero </a:t>
            </a:r>
            <a:r>
              <a:rPr lang="en-US" sz="2400" dirty="0"/>
              <a:t>to </a:t>
            </a:r>
            <a:r>
              <a:rPr lang="en-US" sz="2400" dirty="0" err="1"/>
              <a:t>G</a:t>
            </a:r>
            <a:r>
              <a:rPr lang="en-US" sz="2400" dirty="0" err="1" smtClean="0"/>
              <a:t>ans</a:t>
            </a:r>
            <a:r>
              <a:rPr lang="en-US" sz="2400" dirty="0"/>
              <a:t/>
            </a:r>
            <a:br>
              <a:rPr lang="en-US" sz="2400" dirty="0"/>
            </a:br>
            <a:r>
              <a:rPr lang="en-US" sz="2400" dirty="0"/>
              <a:t/>
            </a:r>
            <a:br>
              <a:rPr lang="en-US" sz="2400" dirty="0"/>
            </a:br>
            <a:r>
              <a:rPr lang="en-US" sz="2400" dirty="0" smtClean="0"/>
              <a:t>By Jovian ML</a:t>
            </a:r>
            <a:endParaRPr sz="2400" dirty="0">
              <a:solidFill>
                <a:srgbClr val="FFFFFF"/>
              </a:solidFill>
            </a:endParaRPr>
          </a:p>
        </p:txBody>
      </p:sp>
      <p:sp>
        <p:nvSpPr>
          <p:cNvPr id="2" name="Rectangle 1"/>
          <p:cNvSpPr/>
          <p:nvPr/>
        </p:nvSpPr>
        <p:spPr>
          <a:xfrm>
            <a:off x="183932" y="3533991"/>
            <a:ext cx="4572000" cy="1552669"/>
          </a:xfrm>
          <a:prstGeom prst="rect">
            <a:avLst/>
          </a:prstGeom>
        </p:spPr>
        <p:txBody>
          <a:bodyPr>
            <a:spAutoFit/>
          </a:bodyPr>
          <a:lstStyle/>
          <a:p>
            <a:pPr algn="ct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Student of </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b="1" dirty="0" err="1">
                <a:latin typeface="Calibri" panose="020F0502020204030204" pitchFamily="34" charset="0"/>
                <a:ea typeface="Calibri" panose="020F0502020204030204" pitchFamily="34" charset="0"/>
                <a:cs typeface="Times New Roman" panose="02020603050405020304" pitchFamily="18" charset="0"/>
              </a:rPr>
              <a:t>Dr.</a:t>
            </a:r>
            <a:r>
              <a:rPr lang="en-IN" b="1" dirty="0">
                <a:latin typeface="Calibri" panose="020F0502020204030204" pitchFamily="34" charset="0"/>
                <a:ea typeface="Calibri" panose="020F0502020204030204" pitchFamily="34" charset="0"/>
                <a:cs typeface="Times New Roman" panose="02020603050405020304" pitchFamily="18" charset="0"/>
              </a:rPr>
              <a:t> AKHILESH DAS GUPTA INSTITUTE OF TECHNOLOGY &amp; MANAGEMENT</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Affiliated to </a:t>
            </a:r>
            <a:endParaRPr lang="en-IN" sz="105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b="1" dirty="0">
                <a:latin typeface="Calibri" panose="020F0502020204030204" pitchFamily="34" charset="0"/>
                <a:ea typeface="Calibri" panose="020F0502020204030204" pitchFamily="34" charset="0"/>
                <a:cs typeface="Times New Roman" panose="02020603050405020304" pitchFamily="18" charset="0"/>
              </a:rPr>
              <a:t>GURU GOBIND SINGH INDRAPRASTHA UNIVERSITY</a:t>
            </a:r>
            <a:endParaRPr lang="en-IN"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3240512" y="2407408"/>
            <a:ext cx="4572000" cy="989117"/>
          </a:xfrm>
          <a:prstGeom prst="rect">
            <a:avLst/>
          </a:prstGeom>
        </p:spPr>
        <p:txBody>
          <a:bodyPr>
            <a:spAutoFit/>
          </a:bodyPr>
          <a:lstStyle/>
          <a:p>
            <a:pPr algn="ctr">
              <a:lnSpc>
                <a:spcPct val="107000"/>
              </a:lnSpc>
              <a:spcAft>
                <a:spcPts val="800"/>
              </a:spcAft>
            </a:pPr>
            <a:r>
              <a:rPr lang="en-IN" sz="1200" b="1" dirty="0">
                <a:latin typeface="Calibri" panose="020F0502020204030204" pitchFamily="34" charset="0"/>
                <a:ea typeface="Calibri" panose="020F0502020204030204" pitchFamily="34" charset="0"/>
                <a:cs typeface="Times New Roman" panose="02020603050405020304" pitchFamily="18" charset="0"/>
              </a:rPr>
              <a:t>Submitted By</a:t>
            </a:r>
            <a:endParaRPr lang="en-IN" sz="10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600" b="1" dirty="0">
                <a:latin typeface="Calibri" panose="020F0502020204030204" pitchFamily="34" charset="0"/>
                <a:ea typeface="Calibri" panose="020F0502020204030204" pitchFamily="34" charset="0"/>
                <a:cs typeface="Times New Roman" panose="02020603050405020304" pitchFamily="18" charset="0"/>
              </a:rPr>
              <a:t>Ritik Chawla</a:t>
            </a:r>
            <a:endParaRPr lang="en-IN" sz="10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b="1" dirty="0" smtClean="0">
                <a:latin typeface="Calibri" panose="020F0502020204030204" pitchFamily="34" charset="0"/>
                <a:ea typeface="Calibri" panose="020F0502020204030204" pitchFamily="34" charset="0"/>
                <a:cs typeface="Times New Roman" panose="02020603050405020304" pitchFamily="18" charset="0"/>
              </a:rPr>
              <a:t>Enrolment </a:t>
            </a:r>
            <a:r>
              <a:rPr lang="en-IN" b="1" dirty="0">
                <a:latin typeface="Calibri" panose="020F0502020204030204" pitchFamily="34" charset="0"/>
                <a:ea typeface="Calibri" panose="020F0502020204030204" pitchFamily="34" charset="0"/>
                <a:cs typeface="Times New Roman" panose="02020603050405020304" pitchFamily="18" charset="0"/>
              </a:rPr>
              <a:t>no. – 05015602718</a:t>
            </a:r>
            <a:endParaRPr lang="en-IN"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Dr. Akhilesh Das Gupta Institute of Engineering &amp; Technology (ADGITM)"/>
          <p:cNvPicPr/>
          <p:nvPr/>
        </p:nvPicPr>
        <p:blipFill>
          <a:blip r:embed="rId6">
            <a:extLst>
              <a:ext uri="{28A0092B-C50C-407E-A947-70E740481C1C}">
                <a14:useLocalDpi xmlns:a14="http://schemas.microsoft.com/office/drawing/2010/main" val="0"/>
              </a:ext>
            </a:extLst>
          </a:blip>
          <a:srcRect/>
          <a:stretch>
            <a:fillRect/>
          </a:stretch>
        </p:blipFill>
        <p:spPr bwMode="auto">
          <a:xfrm>
            <a:off x="5201580" y="3790298"/>
            <a:ext cx="1232009" cy="1188630"/>
          </a:xfrm>
          <a:prstGeom prst="rect">
            <a:avLst/>
          </a:prstGeom>
          <a:noFill/>
          <a:ln>
            <a:noFill/>
          </a:ln>
        </p:spPr>
      </p:pic>
      <p:pic>
        <p:nvPicPr>
          <p:cNvPr id="6" name="Heartbea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99283" y="259719"/>
            <a:ext cx="269984" cy="2699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59091" numSld="999" showWhenStopped="0">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2"/>
        <p:cNvGrpSpPr/>
        <p:nvPr/>
      </p:nvGrpSpPr>
      <p:grpSpPr>
        <a:xfrm>
          <a:off x="0" y="0"/>
          <a:ext cx="0" cy="0"/>
          <a:chOff x="0" y="0"/>
          <a:chExt cx="0" cy="0"/>
        </a:xfrm>
      </p:grpSpPr>
      <p:sp>
        <p:nvSpPr>
          <p:cNvPr id="353" name="Google Shape;353;p25"/>
          <p:cNvSpPr/>
          <p:nvPr/>
        </p:nvSpPr>
        <p:spPr>
          <a:xfrm>
            <a:off x="4825175" y="3001300"/>
            <a:ext cx="3728700" cy="11664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1"/>
              </a:solidFill>
            </a:endParaRPr>
          </a:p>
        </p:txBody>
      </p:sp>
      <p:sp>
        <p:nvSpPr>
          <p:cNvPr id="354" name="Google Shape;354;p25"/>
          <p:cNvSpPr txBox="1"/>
          <p:nvPr/>
        </p:nvSpPr>
        <p:spPr>
          <a:xfrm>
            <a:off x="4825175" y="3045662"/>
            <a:ext cx="1738483" cy="1134788"/>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US" sz="1200" b="1" dirty="0" smtClean="0">
                <a:solidFill>
                  <a:schemeClr val="lt1"/>
                </a:solidFill>
                <a:latin typeface="Josefin Sans Thin"/>
                <a:ea typeface="Josefin Sans Thin"/>
                <a:cs typeface="Josefin Sans Thin"/>
                <a:sym typeface="Josefin Sans Thin"/>
              </a:rPr>
              <a:t>Accuracy</a:t>
            </a:r>
            <a:endParaRPr lang="en-IN" sz="1200" b="1" dirty="0" smtClean="0">
              <a:solidFill>
                <a:schemeClr val="lt1"/>
              </a:solidFill>
              <a:latin typeface="Josefin Sans Thin"/>
              <a:ea typeface="Josefin Sans Thin"/>
              <a:cs typeface="Josefin Sans Thin"/>
              <a:sym typeface="Josefin Sans Thin"/>
            </a:endParaRPr>
          </a:p>
          <a:p>
            <a:pPr marL="0" marR="0" lvl="0" indent="0" rtl="0">
              <a:lnSpc>
                <a:spcPct val="100000"/>
              </a:lnSpc>
              <a:spcBef>
                <a:spcPts val="0"/>
              </a:spcBef>
              <a:spcAft>
                <a:spcPts val="0"/>
              </a:spcAft>
              <a:buNone/>
            </a:pPr>
            <a:r>
              <a:rPr lang="en-IN" sz="1200" dirty="0" smtClean="0">
                <a:solidFill>
                  <a:schemeClr val="lt1"/>
                </a:solidFill>
                <a:latin typeface="Josefin Sans Thin"/>
                <a:ea typeface="Josefin Sans Thin"/>
                <a:cs typeface="Josefin Sans Thin"/>
                <a:sym typeface="Josefin Sans Thin"/>
              </a:rPr>
              <a:t>K</a:t>
            </a:r>
            <a:r>
              <a:rPr lang="es" sz="1200" dirty="0" smtClean="0">
                <a:solidFill>
                  <a:schemeClr val="lt1"/>
                </a:solidFill>
                <a:latin typeface="Josefin Sans Thin"/>
                <a:ea typeface="Josefin Sans Thin"/>
                <a:cs typeface="Josefin Sans Thin"/>
                <a:sym typeface="Josefin Sans Thin"/>
              </a:rPr>
              <a:t>aggle Test -</a:t>
            </a:r>
            <a:r>
              <a:rPr lang="en-US" sz="1200" dirty="0" smtClean="0">
                <a:solidFill>
                  <a:schemeClr val="lt1"/>
                </a:solidFill>
                <a:latin typeface="Josefin Sans Thin"/>
                <a:ea typeface="Josefin Sans Thin"/>
                <a:cs typeface="Josefin Sans Thin"/>
                <a:sym typeface="Josefin Sans Thin"/>
              </a:rPr>
              <a:t>Tuning </a:t>
            </a:r>
            <a:r>
              <a:rPr lang="en-US" sz="1200" dirty="0" err="1">
                <a:solidFill>
                  <a:schemeClr val="lt1"/>
                </a:solidFill>
                <a:latin typeface="Josefin Sans Thin"/>
                <a:ea typeface="Josefin Sans Thin"/>
                <a:cs typeface="Josefin Sans Thin"/>
                <a:sym typeface="Josefin Sans Thin"/>
              </a:rPr>
              <a:t>hyperparameters</a:t>
            </a:r>
            <a:r>
              <a:rPr lang="en-US" sz="1200" dirty="0">
                <a:solidFill>
                  <a:schemeClr val="lt1"/>
                </a:solidFill>
                <a:latin typeface="Josefin Sans Thin"/>
                <a:ea typeface="Josefin Sans Thin"/>
                <a:cs typeface="Josefin Sans Thin"/>
                <a:sym typeface="Josefin Sans Thin"/>
              </a:rPr>
              <a:t> as well as the data. </a:t>
            </a:r>
            <a:endParaRPr sz="1200" dirty="0">
              <a:solidFill>
                <a:schemeClr val="lt1"/>
              </a:solidFill>
              <a:latin typeface="Josefin Sans Thin"/>
              <a:ea typeface="Josefin Sans Thin"/>
              <a:cs typeface="Josefin Sans Thin"/>
              <a:sym typeface="Josefin Sans Thin"/>
            </a:endParaRPr>
          </a:p>
        </p:txBody>
      </p:sp>
      <p:sp>
        <p:nvSpPr>
          <p:cNvPr id="355" name="Google Shape;355;p25"/>
          <p:cNvSpPr txBox="1"/>
          <p:nvPr/>
        </p:nvSpPr>
        <p:spPr>
          <a:xfrm>
            <a:off x="6763172" y="3202825"/>
            <a:ext cx="1553100" cy="7224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4800" dirty="0" smtClean="0">
                <a:solidFill>
                  <a:schemeClr val="lt1"/>
                </a:solidFill>
                <a:latin typeface="Josefin Sans"/>
                <a:ea typeface="Josefin Sans"/>
                <a:cs typeface="Josefin Sans"/>
                <a:sym typeface="Josefin Sans"/>
              </a:rPr>
              <a:t>78%</a:t>
            </a:r>
            <a:endParaRPr sz="4800" dirty="0">
              <a:solidFill>
                <a:schemeClr val="lt1"/>
              </a:solidFill>
              <a:latin typeface="Josefin Sans Thin"/>
              <a:ea typeface="Josefin Sans Thin"/>
              <a:cs typeface="Josefin Sans Thin"/>
              <a:sym typeface="Josefin Sans Thin"/>
            </a:endParaRPr>
          </a:p>
        </p:txBody>
      </p:sp>
      <p:sp>
        <p:nvSpPr>
          <p:cNvPr id="356" name="Google Shape;356;p25"/>
          <p:cNvSpPr txBox="1"/>
          <p:nvPr/>
        </p:nvSpPr>
        <p:spPr>
          <a:xfrm>
            <a:off x="770726" y="3780825"/>
            <a:ext cx="3550200" cy="3654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endParaRPr sz="900" dirty="0">
              <a:solidFill>
                <a:schemeClr val="lt1"/>
              </a:solidFill>
              <a:latin typeface="Josefin Slab SemiBold"/>
              <a:ea typeface="Josefin Slab SemiBold"/>
              <a:cs typeface="Josefin Slab SemiBold"/>
              <a:sym typeface="Josefin Slab SemiBold"/>
            </a:endParaRPr>
          </a:p>
        </p:txBody>
      </p:sp>
      <p:sp>
        <p:nvSpPr>
          <p:cNvPr id="357" name="Google Shape;357;p25"/>
          <p:cNvSpPr txBox="1"/>
          <p:nvPr/>
        </p:nvSpPr>
        <p:spPr>
          <a:xfrm>
            <a:off x="1922938" y="304534"/>
            <a:ext cx="1364700" cy="365400"/>
          </a:xfrm>
          <a:prstGeom prst="rect">
            <a:avLst/>
          </a:prstGeom>
          <a:noFill/>
          <a:ln>
            <a:noFill/>
          </a:ln>
        </p:spPr>
        <p:txBody>
          <a:bodyPr spcFirstLastPara="1" wrap="square" lIns="0" tIns="6350" rIns="0" bIns="0" anchor="t" anchorCtr="0">
            <a:noAutofit/>
          </a:bodyPr>
          <a:lstStyle/>
          <a:p>
            <a:pPr marL="0" marR="0" lvl="0" indent="0" algn="ctr" rtl="0">
              <a:spcBef>
                <a:spcPts val="100"/>
              </a:spcBef>
              <a:spcAft>
                <a:spcPts val="0"/>
              </a:spcAft>
              <a:buNone/>
            </a:pPr>
            <a:r>
              <a:rPr lang="es" b="1" dirty="0">
                <a:solidFill>
                  <a:schemeClr val="lt1"/>
                </a:solidFill>
                <a:latin typeface="Josefin Sans"/>
                <a:ea typeface="Josefin Sans"/>
                <a:cs typeface="Josefin Sans"/>
                <a:sym typeface="Josefin Sans"/>
              </a:rPr>
              <a:t>Statistics</a:t>
            </a:r>
            <a:r>
              <a:rPr lang="es" sz="1000" b="1" dirty="0">
                <a:solidFill>
                  <a:schemeClr val="lt1"/>
                </a:solidFill>
                <a:latin typeface="Josefin Sans"/>
                <a:ea typeface="Josefin Sans"/>
                <a:cs typeface="Josefin Sans"/>
                <a:sym typeface="Josefin Sans"/>
              </a:rPr>
              <a:t/>
            </a:r>
            <a:br>
              <a:rPr lang="es" sz="1000" b="1" dirty="0">
                <a:solidFill>
                  <a:schemeClr val="lt1"/>
                </a:solidFill>
                <a:latin typeface="Josefin Sans"/>
                <a:ea typeface="Josefin Sans"/>
                <a:cs typeface="Josefin Sans"/>
                <a:sym typeface="Josefin Sans"/>
              </a:rPr>
            </a:br>
            <a:endParaRPr sz="1000" b="1" dirty="0">
              <a:solidFill>
                <a:schemeClr val="lt1"/>
              </a:solidFill>
              <a:latin typeface="Josefin Sans"/>
              <a:ea typeface="Josefin Sans"/>
              <a:cs typeface="Josefin Sans"/>
              <a:sym typeface="Josefin Sans"/>
            </a:endParaRPr>
          </a:p>
        </p:txBody>
      </p:sp>
      <p:sp>
        <p:nvSpPr>
          <p:cNvPr id="358" name="Google Shape;358;p25"/>
          <p:cNvSpPr/>
          <p:nvPr/>
        </p:nvSpPr>
        <p:spPr>
          <a:xfrm>
            <a:off x="4891721" y="1530663"/>
            <a:ext cx="1803000" cy="1166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5025368" y="1812875"/>
            <a:ext cx="256018" cy="256739"/>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0" name="Google Shape;360;p25"/>
          <p:cNvCxnSpPr/>
          <p:nvPr/>
        </p:nvCxnSpPr>
        <p:spPr>
          <a:xfrm>
            <a:off x="5025375" y="2138169"/>
            <a:ext cx="1412400" cy="0"/>
          </a:xfrm>
          <a:prstGeom prst="straightConnector1">
            <a:avLst/>
          </a:prstGeom>
          <a:noFill/>
          <a:ln w="19050" cap="flat" cmpd="sng">
            <a:solidFill>
              <a:schemeClr val="dk1"/>
            </a:solidFill>
            <a:prstDash val="solid"/>
            <a:round/>
            <a:headEnd type="none" w="med" len="med"/>
            <a:tailEnd type="none" w="med" len="med"/>
          </a:ln>
        </p:spPr>
      </p:cxnSp>
      <p:sp>
        <p:nvSpPr>
          <p:cNvPr id="361" name="Google Shape;361;p25"/>
          <p:cNvSpPr txBox="1"/>
          <p:nvPr/>
        </p:nvSpPr>
        <p:spPr>
          <a:xfrm>
            <a:off x="4961509" y="1830475"/>
            <a:ext cx="1663423" cy="329800"/>
          </a:xfrm>
          <a:prstGeom prst="rect">
            <a:avLst/>
          </a:prstGeom>
          <a:noFill/>
          <a:ln>
            <a:noFill/>
          </a:ln>
        </p:spPr>
        <p:txBody>
          <a:bodyPr spcFirstLastPara="1" wrap="square" lIns="0" tIns="4775" rIns="0" bIns="0" anchor="t" anchorCtr="0">
            <a:noAutofit/>
          </a:bodyPr>
          <a:lstStyle/>
          <a:p>
            <a:pPr lvl="0" algn="r"/>
            <a:r>
              <a:rPr lang="en-IN" sz="1200" b="1" dirty="0" smtClean="0">
                <a:solidFill>
                  <a:schemeClr val="dk1"/>
                </a:solidFill>
                <a:latin typeface="Josefin Sans"/>
                <a:ea typeface="Josefin Sans"/>
                <a:cs typeface="Josefin Sans"/>
                <a:sym typeface="Josefin Sans"/>
              </a:rPr>
              <a:t>Gradient Clipping</a:t>
            </a:r>
            <a:endParaRPr sz="1050" b="1" dirty="0">
              <a:solidFill>
                <a:schemeClr val="dk1"/>
              </a:solidFill>
              <a:latin typeface="Josefin Sans"/>
              <a:ea typeface="Josefin Sans"/>
              <a:cs typeface="Josefin Sans"/>
              <a:sym typeface="Josefin Sans"/>
            </a:endParaRPr>
          </a:p>
        </p:txBody>
      </p:sp>
      <p:sp>
        <p:nvSpPr>
          <p:cNvPr id="362" name="Google Shape;362;p25"/>
          <p:cNvSpPr txBox="1"/>
          <p:nvPr/>
        </p:nvSpPr>
        <p:spPr>
          <a:xfrm>
            <a:off x="5025375" y="2206700"/>
            <a:ext cx="1412400" cy="526800"/>
          </a:xfrm>
          <a:prstGeom prst="rect">
            <a:avLst/>
          </a:prstGeom>
          <a:noFill/>
          <a:ln>
            <a:noFill/>
          </a:ln>
        </p:spPr>
        <p:txBody>
          <a:bodyPr spcFirstLastPara="1" wrap="square" lIns="0" tIns="4775" rIns="0" bIns="0" anchor="t" anchorCtr="0">
            <a:noAutofit/>
          </a:bodyPr>
          <a:lstStyle/>
          <a:p>
            <a:pPr lvl="0"/>
            <a:r>
              <a:rPr lang="en-US" sz="1000" dirty="0">
                <a:solidFill>
                  <a:schemeClr val="dk1"/>
                </a:solidFill>
                <a:latin typeface="Josefin Slab SemiBold"/>
                <a:ea typeface="Josefin Slab SemiBold"/>
                <a:cs typeface="Josefin Slab SemiBold"/>
                <a:sym typeface="Josefin Slab SemiBold"/>
              </a:rPr>
              <a:t>the value is rescaled according to the maximum value provided</a:t>
            </a:r>
            <a:endParaRPr sz="1000" dirty="0">
              <a:solidFill>
                <a:schemeClr val="dk1"/>
              </a:solidFill>
              <a:latin typeface="Josefin Slab SemiBold"/>
              <a:ea typeface="Josefin Slab SemiBold"/>
              <a:cs typeface="Josefin Slab SemiBold"/>
              <a:sym typeface="Josefin Slab SemiBold"/>
            </a:endParaRPr>
          </a:p>
        </p:txBody>
      </p:sp>
      <p:cxnSp>
        <p:nvCxnSpPr>
          <p:cNvPr id="363" name="Google Shape;363;p25"/>
          <p:cNvCxnSpPr/>
          <p:nvPr/>
        </p:nvCxnSpPr>
        <p:spPr>
          <a:xfrm>
            <a:off x="6678434" y="3335250"/>
            <a:ext cx="0" cy="597300"/>
          </a:xfrm>
          <a:prstGeom prst="straightConnector1">
            <a:avLst/>
          </a:prstGeom>
          <a:noFill/>
          <a:ln w="9525" cap="flat" cmpd="sng">
            <a:solidFill>
              <a:schemeClr val="lt1"/>
            </a:solidFill>
            <a:prstDash val="solid"/>
            <a:round/>
            <a:headEnd type="none" w="med" len="med"/>
            <a:tailEnd type="none" w="med" len="med"/>
          </a:ln>
        </p:spPr>
      </p:cxnSp>
      <p:sp>
        <p:nvSpPr>
          <p:cNvPr id="364" name="Google Shape;364;p25"/>
          <p:cNvSpPr/>
          <p:nvPr/>
        </p:nvSpPr>
        <p:spPr>
          <a:xfrm>
            <a:off x="6750875" y="1522738"/>
            <a:ext cx="1803000" cy="116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6956668" y="1812875"/>
            <a:ext cx="256018" cy="256739"/>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 name="Google Shape;366;p25"/>
          <p:cNvCxnSpPr/>
          <p:nvPr/>
        </p:nvCxnSpPr>
        <p:spPr>
          <a:xfrm>
            <a:off x="6956675" y="2138169"/>
            <a:ext cx="1412400" cy="0"/>
          </a:xfrm>
          <a:prstGeom prst="straightConnector1">
            <a:avLst/>
          </a:prstGeom>
          <a:noFill/>
          <a:ln w="19050" cap="flat" cmpd="sng">
            <a:solidFill>
              <a:schemeClr val="dk1"/>
            </a:solidFill>
            <a:prstDash val="solid"/>
            <a:round/>
            <a:headEnd type="none" w="med" len="med"/>
            <a:tailEnd type="none" w="med" len="med"/>
          </a:ln>
        </p:spPr>
      </p:cxnSp>
      <p:sp>
        <p:nvSpPr>
          <p:cNvPr id="367" name="Google Shape;367;p25"/>
          <p:cNvSpPr txBox="1"/>
          <p:nvPr/>
        </p:nvSpPr>
        <p:spPr>
          <a:xfrm>
            <a:off x="7274671" y="1848075"/>
            <a:ext cx="1094400" cy="294600"/>
          </a:xfrm>
          <a:prstGeom prst="rect">
            <a:avLst/>
          </a:prstGeom>
          <a:noFill/>
          <a:ln>
            <a:noFill/>
          </a:ln>
        </p:spPr>
        <p:txBody>
          <a:bodyPr spcFirstLastPara="1" wrap="square" lIns="0" tIns="4775" rIns="0" bIns="0" anchor="t" anchorCtr="0">
            <a:noAutofit/>
          </a:bodyPr>
          <a:lstStyle/>
          <a:p>
            <a:pPr lvl="0" algn="r"/>
            <a:r>
              <a:rPr lang="en-IN" b="1" dirty="0">
                <a:solidFill>
                  <a:schemeClr val="dk1"/>
                </a:solidFill>
                <a:latin typeface="Josefin Sans"/>
                <a:ea typeface="Josefin Sans"/>
                <a:cs typeface="Josefin Sans"/>
                <a:sym typeface="Josefin Sans"/>
              </a:rPr>
              <a:t>Adam</a:t>
            </a:r>
            <a:endParaRPr sz="1100" b="1" dirty="0">
              <a:solidFill>
                <a:schemeClr val="dk1"/>
              </a:solidFill>
              <a:latin typeface="Josefin Sans"/>
              <a:ea typeface="Josefin Sans"/>
              <a:cs typeface="Josefin Sans"/>
              <a:sym typeface="Josefin Sans"/>
            </a:endParaRPr>
          </a:p>
        </p:txBody>
      </p:sp>
      <p:sp>
        <p:nvSpPr>
          <p:cNvPr id="368" name="Google Shape;368;p25"/>
          <p:cNvSpPr txBox="1"/>
          <p:nvPr/>
        </p:nvSpPr>
        <p:spPr>
          <a:xfrm>
            <a:off x="6907931" y="2226801"/>
            <a:ext cx="1412400" cy="526800"/>
          </a:xfrm>
          <a:prstGeom prst="rect">
            <a:avLst/>
          </a:prstGeom>
          <a:noFill/>
          <a:ln>
            <a:noFill/>
          </a:ln>
        </p:spPr>
        <p:txBody>
          <a:bodyPr spcFirstLastPara="1" wrap="square" lIns="0" tIns="4775" rIns="0" bIns="0" anchor="t" anchorCtr="0">
            <a:noAutofit/>
          </a:bodyPr>
          <a:lstStyle/>
          <a:p>
            <a:pPr lvl="0"/>
            <a:r>
              <a:rPr lang="en-IN" sz="1000" dirty="0">
                <a:solidFill>
                  <a:schemeClr val="dk1"/>
                </a:solidFill>
                <a:latin typeface="Josefin Slab SemiBold"/>
                <a:ea typeface="Josefin Slab SemiBold"/>
                <a:cs typeface="Josefin Slab SemiBold"/>
                <a:sym typeface="Josefin Slab SemiBold"/>
              </a:rPr>
              <a:t>Adaptive moment </a:t>
            </a:r>
            <a:r>
              <a:rPr lang="en-IN" sz="1000" dirty="0" smtClean="0">
                <a:solidFill>
                  <a:schemeClr val="dk1"/>
                </a:solidFill>
                <a:latin typeface="Josefin Slab SemiBold"/>
                <a:ea typeface="Josefin Slab SemiBold"/>
                <a:cs typeface="Josefin Slab SemiBold"/>
                <a:sym typeface="Josefin Slab SemiBold"/>
              </a:rPr>
              <a:t>estimation</a:t>
            </a:r>
            <a:r>
              <a:rPr lang="es" sz="1000" dirty="0">
                <a:solidFill>
                  <a:schemeClr val="dk1"/>
                </a:solidFill>
                <a:latin typeface="Josefin Slab SemiBold"/>
                <a:ea typeface="Josefin Slab SemiBold"/>
                <a:cs typeface="Josefin Slab SemiBold"/>
                <a:sym typeface="Josefin Slab SemiBold"/>
              </a:rPr>
              <a:t/>
            </a:r>
            <a:br>
              <a:rPr lang="es" sz="1000" dirty="0">
                <a:solidFill>
                  <a:schemeClr val="dk1"/>
                </a:solidFill>
                <a:latin typeface="Josefin Slab SemiBold"/>
                <a:ea typeface="Josefin Slab SemiBold"/>
                <a:cs typeface="Josefin Slab SemiBold"/>
                <a:sym typeface="Josefin Slab SemiBold"/>
              </a:rPr>
            </a:br>
            <a:endParaRPr lang="es" sz="1000" dirty="0" smtClean="0">
              <a:solidFill>
                <a:schemeClr val="dk1"/>
              </a:solidFill>
              <a:latin typeface="Josefin Slab SemiBold"/>
              <a:ea typeface="Josefin Slab SemiBold"/>
              <a:cs typeface="Josefin Slab SemiBold"/>
              <a:sym typeface="Josefin Slab SemiBold"/>
            </a:endParaRPr>
          </a:p>
          <a:p>
            <a:pPr lvl="0"/>
            <a:endParaRPr sz="1000" dirty="0">
              <a:solidFill>
                <a:schemeClr val="dk1"/>
              </a:solidFill>
              <a:latin typeface="Josefin Slab SemiBold"/>
              <a:ea typeface="Josefin Slab SemiBold"/>
              <a:cs typeface="Josefin Slab SemiBold"/>
              <a:sym typeface="Josefin Slab SemiBold"/>
            </a:endParaRPr>
          </a:p>
        </p:txBody>
      </p:sp>
      <p:sp>
        <p:nvSpPr>
          <p:cNvPr id="370" name="Google Shape;370;p25"/>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10</a:t>
            </a:fld>
            <a:endParaRPr/>
          </a:p>
        </p:txBody>
      </p:sp>
      <p:sp>
        <p:nvSpPr>
          <p:cNvPr id="371" name="Google Shape;371;p25"/>
          <p:cNvSpPr txBox="1">
            <a:spLocks noGrp="1"/>
          </p:cNvSpPr>
          <p:nvPr>
            <p:ph type="ctrTitle"/>
          </p:nvPr>
        </p:nvSpPr>
        <p:spPr>
          <a:xfrm>
            <a:off x="7504903" y="129625"/>
            <a:ext cx="9315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Results Analysis</a:t>
            </a:r>
            <a:endParaRPr dirty="0"/>
          </a:p>
        </p:txBody>
      </p:sp>
      <p:pic>
        <p:nvPicPr>
          <p:cNvPr id="21" name="Picture 20"/>
          <p:cNvPicPr/>
          <p:nvPr/>
        </p:nvPicPr>
        <p:blipFill>
          <a:blip r:embed="rId3"/>
          <a:stretch>
            <a:fillRect/>
          </a:stretch>
        </p:blipFill>
        <p:spPr>
          <a:xfrm>
            <a:off x="2499212" y="796194"/>
            <a:ext cx="2201154" cy="2033362"/>
          </a:xfrm>
          <a:prstGeom prst="rect">
            <a:avLst/>
          </a:prstGeom>
        </p:spPr>
      </p:pic>
      <p:pic>
        <p:nvPicPr>
          <p:cNvPr id="22" name="Picture 21"/>
          <p:cNvPicPr/>
          <p:nvPr/>
        </p:nvPicPr>
        <p:blipFill>
          <a:blip r:embed="rId4"/>
          <a:stretch>
            <a:fillRect/>
          </a:stretch>
        </p:blipFill>
        <p:spPr>
          <a:xfrm>
            <a:off x="370930" y="749913"/>
            <a:ext cx="2105335" cy="2042887"/>
          </a:xfrm>
          <a:prstGeom prst="rect">
            <a:avLst/>
          </a:prstGeom>
        </p:spPr>
      </p:pic>
      <p:pic>
        <p:nvPicPr>
          <p:cNvPr id="23" name="Picture 22"/>
          <p:cNvPicPr/>
          <p:nvPr/>
        </p:nvPicPr>
        <p:blipFill>
          <a:blip r:embed="rId5"/>
          <a:stretch>
            <a:fillRect/>
          </a:stretch>
        </p:blipFill>
        <p:spPr>
          <a:xfrm>
            <a:off x="1209563" y="2733500"/>
            <a:ext cx="2276710" cy="224011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72252" y="-16981"/>
            <a:ext cx="2866800" cy="481200"/>
          </a:xfrm>
        </p:spPr>
        <p:txBody>
          <a:bodyPr/>
          <a:lstStyle/>
          <a:p>
            <a:r>
              <a:rPr lang="en-US" dirty="0" smtClean="0"/>
              <a:t>Table for </a:t>
            </a:r>
            <a:r>
              <a:rPr lang="en-US" dirty="0" err="1" smtClean="0"/>
              <a:t>Hyperparameters</a:t>
            </a:r>
            <a:r>
              <a:rPr lang="en-US" dirty="0" smtClean="0"/>
              <a:t> used</a:t>
            </a:r>
            <a:br>
              <a:rPr lang="en-US" dirty="0" smtClean="0"/>
            </a:br>
            <a:endParaRPr lang="en-IN"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11</a:t>
            </a:fld>
            <a:endParaRPr lang="es"/>
          </a:p>
        </p:txBody>
      </p:sp>
      <p:pic>
        <p:nvPicPr>
          <p:cNvPr id="5" name="Picture 4" descr="https://rentry.co/wxryh/png"/>
          <p:cNvPicPr/>
          <p:nvPr/>
        </p:nvPicPr>
        <p:blipFill rotWithShape="1">
          <a:blip r:embed="rId2">
            <a:extLst>
              <a:ext uri="{28A0092B-C50C-407E-A947-70E740481C1C}">
                <a14:useLocalDpi xmlns:a14="http://schemas.microsoft.com/office/drawing/2010/main" val="0"/>
              </a:ext>
            </a:extLst>
          </a:blip>
          <a:srcRect t="3344" b="40561"/>
          <a:stretch/>
        </p:blipFill>
        <p:spPr bwMode="auto">
          <a:xfrm>
            <a:off x="97822" y="223619"/>
            <a:ext cx="9046177" cy="483325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75724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HyperParameters</a:t>
            </a:r>
            <a:r>
              <a:rPr lang="en-US" dirty="0" smtClean="0"/>
              <a:t> Table 2</a:t>
            </a:r>
            <a:br>
              <a:rPr lang="en-US" dirty="0" smtClean="0"/>
            </a:br>
            <a:endParaRPr lang="en-IN"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12</a:t>
            </a:fld>
            <a:endParaRPr lang="es"/>
          </a:p>
        </p:txBody>
      </p:sp>
      <p:pic>
        <p:nvPicPr>
          <p:cNvPr id="4" name="Picture 3" descr="https://rentry.co/wxryh/png"/>
          <p:cNvPicPr/>
          <p:nvPr/>
        </p:nvPicPr>
        <p:blipFill rotWithShape="1">
          <a:blip r:embed="rId2">
            <a:extLst>
              <a:ext uri="{28A0092B-C50C-407E-A947-70E740481C1C}">
                <a14:useLocalDpi xmlns:a14="http://schemas.microsoft.com/office/drawing/2010/main" val="0"/>
              </a:ext>
            </a:extLst>
          </a:blip>
          <a:srcRect l="-143" t="59960" r="143" b="1253"/>
          <a:stretch/>
        </p:blipFill>
        <p:spPr bwMode="auto">
          <a:xfrm>
            <a:off x="108857" y="844868"/>
            <a:ext cx="9035143" cy="4166507"/>
          </a:xfrm>
          <a:prstGeom prst="rect">
            <a:avLst/>
          </a:prstGeom>
          <a:noFill/>
          <a:ln>
            <a:noFill/>
          </a:ln>
          <a:extLst>
            <a:ext uri="{53640926-AAD7-44D8-BBD7-CCE9431645EC}">
              <a14:shadowObscured xmlns:a14="http://schemas.microsoft.com/office/drawing/2010/main"/>
            </a:ext>
          </a:extLst>
        </p:spPr>
      </p:pic>
      <p:grpSp>
        <p:nvGrpSpPr>
          <p:cNvPr id="5" name="Google Shape;5082;p37"/>
          <p:cNvGrpSpPr/>
          <p:nvPr/>
        </p:nvGrpSpPr>
        <p:grpSpPr>
          <a:xfrm>
            <a:off x="254703" y="164208"/>
            <a:ext cx="295536" cy="337151"/>
            <a:chOff x="-56766175" y="3198925"/>
            <a:chExt cx="279625" cy="319000"/>
          </a:xfrm>
        </p:grpSpPr>
        <p:sp>
          <p:nvSpPr>
            <p:cNvPr id="6" name="Google Shape;5083;p3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084;p3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85;p3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86;p3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7;p3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88;p3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89;p3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004;p39"/>
          <p:cNvGrpSpPr/>
          <p:nvPr/>
        </p:nvGrpSpPr>
        <p:grpSpPr>
          <a:xfrm rot="176708" flipH="1">
            <a:off x="7447113" y="508351"/>
            <a:ext cx="321315" cy="180529"/>
            <a:chOff x="-37385100" y="3898325"/>
            <a:chExt cx="321350" cy="318225"/>
          </a:xfrm>
        </p:grpSpPr>
        <p:sp>
          <p:nvSpPr>
            <p:cNvPr id="20" name="Google Shape;6005;p39"/>
            <p:cNvSpPr/>
            <p:nvPr/>
          </p:nvSpPr>
          <p:spPr>
            <a:xfrm>
              <a:off x="-37190575" y="4093650"/>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1" name="Google Shape;6006;p39"/>
            <p:cNvSpPr/>
            <p:nvPr/>
          </p:nvSpPr>
          <p:spPr>
            <a:xfrm>
              <a:off x="-37385100" y="3898325"/>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grpSp>
    </p:spTree>
    <p:extLst>
      <p:ext uri="{BB962C8B-B14F-4D97-AF65-F5344CB8AC3E}">
        <p14:creationId xmlns:p14="http://schemas.microsoft.com/office/powerpoint/2010/main" val="13959836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5"/>
        <p:cNvGrpSpPr/>
        <p:nvPr/>
      </p:nvGrpSpPr>
      <p:grpSpPr>
        <a:xfrm>
          <a:off x="0" y="0"/>
          <a:ext cx="0" cy="0"/>
          <a:chOff x="0" y="0"/>
          <a:chExt cx="0" cy="0"/>
        </a:xfrm>
      </p:grpSpPr>
      <p:sp>
        <p:nvSpPr>
          <p:cNvPr id="386" name="Google Shape;386;p27"/>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latin typeface="Josefin Slab SemiBold"/>
                <a:ea typeface="Josefin Slab SemiBold"/>
                <a:cs typeface="Josefin Slab SemiBold"/>
                <a:sym typeface="Josefin Slab SemiBold"/>
              </a:rPr>
              <a:t>Project Report Included in The Project </a:t>
            </a:r>
            <a:endParaRPr dirty="0">
              <a:latin typeface="Josefin Slab SemiBold"/>
              <a:ea typeface="Josefin Slab SemiBold"/>
              <a:cs typeface="Josefin Slab SemiBold"/>
              <a:sym typeface="Josefin Slab SemiBold"/>
            </a:endParaRPr>
          </a:p>
          <a:p>
            <a:pPr marL="0" lvl="0" indent="0" algn="l" rtl="0">
              <a:spcBef>
                <a:spcPts val="0"/>
              </a:spcBef>
              <a:spcAft>
                <a:spcPts val="0"/>
              </a:spcAft>
              <a:buClr>
                <a:schemeClr val="dk1"/>
              </a:buClr>
              <a:buSzPts val="1100"/>
              <a:buFont typeface="Arial"/>
              <a:buNone/>
            </a:pPr>
            <a:endParaRPr dirty="0">
              <a:latin typeface="Josefin Slab SemiBold"/>
              <a:ea typeface="Josefin Slab SemiBold"/>
              <a:cs typeface="Josefin Slab SemiBold"/>
              <a:sym typeface="Josefin Slab SemiBold"/>
            </a:endParaRPr>
          </a:p>
          <a:p>
            <a:pPr marL="0" lvl="0" indent="0" algn="l" rtl="0">
              <a:spcBef>
                <a:spcPts val="0"/>
              </a:spcBef>
              <a:spcAft>
                <a:spcPts val="0"/>
              </a:spcAft>
              <a:buClr>
                <a:schemeClr val="dk1"/>
              </a:buClr>
              <a:buSzPts val="1100"/>
              <a:buFont typeface="Arial"/>
              <a:buNone/>
            </a:pPr>
            <a:r>
              <a:rPr lang="en-US" dirty="0" smtClean="0">
                <a:latin typeface="Josefin Slab SemiBold"/>
                <a:ea typeface="Josefin Slab SemiBold"/>
                <a:cs typeface="Josefin Slab SemiBold"/>
                <a:sym typeface="Josefin Slab SemiBold"/>
                <a:hlinkClick r:id="rId4"/>
              </a:rPr>
              <a:t>ritikchawla2014@gmail.com</a:t>
            </a:r>
            <a:endParaRPr lang="en-US" dirty="0" smtClean="0">
              <a:latin typeface="Josefin Slab SemiBold"/>
              <a:ea typeface="Josefin Slab SemiBold"/>
              <a:cs typeface="Josefin Slab SemiBold"/>
              <a:sym typeface="Josefin Slab SemiBold"/>
            </a:endParaRPr>
          </a:p>
          <a:p>
            <a:pPr marL="0" lvl="0" indent="0">
              <a:buSzPts val="1100"/>
            </a:pPr>
            <a:r>
              <a:rPr lang="en-US" dirty="0"/>
              <a:t>Profile: https://</a:t>
            </a:r>
            <a:r>
              <a:rPr lang="en-US" dirty="0" smtClean="0"/>
              <a:t>jovian.ml/ritikchawla</a:t>
            </a:r>
          </a:p>
          <a:p>
            <a:pPr marL="0" lvl="0" indent="0">
              <a:buSzPts val="1100"/>
            </a:pPr>
            <a:endParaRPr lang="en-US" dirty="0" smtClean="0">
              <a:latin typeface="Josefin Slab SemiBold"/>
              <a:ea typeface="Josefin Slab SemiBold"/>
              <a:cs typeface="Josefin Slab SemiBold"/>
              <a:sym typeface="Josefin Slab SemiBold"/>
            </a:endParaRPr>
          </a:p>
          <a:p>
            <a:pPr marL="0" lvl="0" indent="0">
              <a:buSzPts val="1100"/>
            </a:pPr>
            <a:r>
              <a:rPr lang="en-US" dirty="0" smtClean="0"/>
              <a:t>Email: ritikchawla2014@gmail.com</a:t>
            </a:r>
          </a:p>
          <a:p>
            <a:pPr marL="0" lvl="0" indent="0">
              <a:buSzPts val="1100"/>
            </a:pPr>
            <a:endParaRPr dirty="0">
              <a:latin typeface="Josefin Slab SemiBold"/>
              <a:ea typeface="Josefin Slab SemiBold"/>
              <a:cs typeface="Josefin Slab SemiBold"/>
              <a:sym typeface="Josefin Slab SemiBold"/>
            </a:endParaRPr>
          </a:p>
        </p:txBody>
      </p:sp>
      <p:sp>
        <p:nvSpPr>
          <p:cNvPr id="387" name="Google Shape;387;p27"/>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388" name="Google Shape;388;p27"/>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13</a:t>
            </a:fld>
            <a:endParaRPr/>
          </a:p>
        </p:txBody>
      </p:sp>
      <p:sp>
        <p:nvSpPr>
          <p:cNvPr id="392" name="Google Shape;392;p27"/>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Thanks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8"/>
          <p:cNvSpPr/>
          <p:nvPr/>
        </p:nvSpPr>
        <p:spPr>
          <a:xfrm>
            <a:off x="0" y="1408386"/>
            <a:ext cx="9144000" cy="3415862"/>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FFD491"/>
              </a:solidFill>
            </a:endParaRPr>
          </a:p>
        </p:txBody>
      </p:sp>
      <p:sp>
        <p:nvSpPr>
          <p:cNvPr id="398" name="Google Shape;398;p28"/>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p>
            <a:pPr lvl="0"/>
            <a:r>
              <a:rPr lang="en-US" dirty="0">
                <a:solidFill>
                  <a:schemeClr val="dk1"/>
                </a:solidFill>
                <a:latin typeface="Josefin Sans Thin"/>
                <a:ea typeface="Josefin Sans Thin"/>
                <a:cs typeface="Josefin Sans Thin"/>
                <a:sym typeface="Josefin Sans Thin"/>
              </a:rPr>
              <a:t>There are some negative correlations, meaning that some images, like the Nucleoplasm and the Nuclear speckles are unlikely to appear together. This is in fact true since Nuclear speckles are morphologically distinct of Nucleoplasm.</a:t>
            </a:r>
          </a:p>
          <a:p>
            <a:pPr lvl="0"/>
            <a:r>
              <a:rPr lang="en-US" dirty="0" smtClean="0">
                <a:solidFill>
                  <a:schemeClr val="dk1"/>
                </a:solidFill>
                <a:latin typeface="Josefin Sans Thin"/>
                <a:ea typeface="Josefin Sans Thin"/>
                <a:cs typeface="Josefin Sans Thin"/>
                <a:sym typeface="Josefin Sans Thin"/>
              </a:rPr>
              <a:t>Used </a:t>
            </a:r>
            <a:r>
              <a:rPr lang="en-US" dirty="0">
                <a:solidFill>
                  <a:schemeClr val="dk1"/>
                </a:solidFill>
                <a:latin typeface="Josefin Sans Thin"/>
                <a:ea typeface="Josefin Sans Thin"/>
                <a:cs typeface="Josefin Sans Thin"/>
                <a:sym typeface="Josefin Sans Thin"/>
              </a:rPr>
              <a:t>One Hot Encoding in the project https://scikit-learn.org/stable/modules/generated/sklearn.preprocessing.OneHotEncoder.html</a:t>
            </a:r>
          </a:p>
          <a:p>
            <a:pPr lvl="0"/>
            <a:r>
              <a:rPr lang="en-US" dirty="0">
                <a:solidFill>
                  <a:schemeClr val="dk1"/>
                </a:solidFill>
                <a:latin typeface="Josefin Sans Thin"/>
                <a:ea typeface="Josefin Sans Thin"/>
                <a:cs typeface="Josefin Sans Thin"/>
                <a:sym typeface="Josefin Sans Thin"/>
              </a:rPr>
              <a:t>Jovian Forums https://jovian.ml/forum/c/course-discussions/pytorch-zero-to-gans/18</a:t>
            </a:r>
          </a:p>
        </p:txBody>
      </p:sp>
      <p:sp>
        <p:nvSpPr>
          <p:cNvPr id="399" name="Google Shape;399;p28"/>
          <p:cNvSpPr txBox="1">
            <a:spLocks noGrp="1"/>
          </p:cNvSpPr>
          <p:nvPr>
            <p:ph type="ctrTitle"/>
          </p:nvPr>
        </p:nvSpPr>
        <p:spPr>
          <a:xfrm>
            <a:off x="6777877" y="129625"/>
            <a:ext cx="16584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200"/>
              <a:t>Bibliography </a:t>
            </a:r>
            <a:endParaRPr sz="1200"/>
          </a:p>
        </p:txBody>
      </p:sp>
      <p:sp>
        <p:nvSpPr>
          <p:cNvPr id="400" name="Google Shape;400;p28"/>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sz="1200"/>
              <a:t>14</a:t>
            </a:fld>
            <a:endParaRPr sz="12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5" name="Google Shape;405;p29"/>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Credits</a:t>
            </a:r>
            <a:endParaRPr/>
          </a:p>
        </p:txBody>
      </p:sp>
      <p:sp>
        <p:nvSpPr>
          <p:cNvPr id="406" name="Google Shape;406;p29"/>
          <p:cNvSpPr txBox="1">
            <a:spLocks noGrp="1"/>
          </p:cNvSpPr>
          <p:nvPr>
            <p:ph type="subTitle" idx="1"/>
          </p:nvPr>
        </p:nvSpPr>
        <p:spPr>
          <a:xfrm>
            <a:off x="3825000" y="1963975"/>
            <a:ext cx="4735200" cy="1784400"/>
          </a:xfrm>
          <a:prstGeom prst="rect">
            <a:avLst/>
          </a:prstGeom>
        </p:spPr>
        <p:txBody>
          <a:bodyPr spcFirstLastPara="1" wrap="square" lIns="91425" tIns="91425" rIns="91425" bIns="91425" anchor="ctr" anchorCtr="0">
            <a:noAutofit/>
          </a:bodyPr>
          <a:lstStyle/>
          <a:p>
            <a:r>
              <a:rPr lang="en-IN" dirty="0"/>
              <a:t>I would like to thank Jovian ML, </a:t>
            </a:r>
            <a:r>
              <a:rPr lang="en-IN" dirty="0" err="1"/>
              <a:t>FreecodeCamp</a:t>
            </a:r>
            <a:r>
              <a:rPr lang="en-IN" dirty="0"/>
              <a:t> and all my College Teachers for helping me learn and implement something useful.</a:t>
            </a:r>
          </a:p>
          <a:p>
            <a:pPr marL="241300" lvl="0" indent="0">
              <a:spcBef>
                <a:spcPts val="300"/>
              </a:spcBef>
              <a:buSzPts val="1100"/>
            </a:pPr>
            <a:r>
              <a:rPr lang="en-US" dirty="0" err="1" smtClean="0"/>
              <a:t>Freecodecamp</a:t>
            </a:r>
            <a:r>
              <a:rPr lang="en-US" dirty="0"/>
              <a:t>:  </a:t>
            </a:r>
            <a:r>
              <a:rPr lang="en-US" dirty="0">
                <a:hlinkClick r:id="rId4"/>
              </a:rPr>
              <a:t>https://</a:t>
            </a:r>
            <a:r>
              <a:rPr lang="en-US" dirty="0" smtClean="0">
                <a:hlinkClick r:id="rId4"/>
              </a:rPr>
              <a:t>www.youtube.com/channel/UC8butISFwT-Wl7EV0hUK0BQ</a:t>
            </a:r>
            <a:endParaRPr lang="en-US" dirty="0" smtClean="0"/>
          </a:p>
          <a:p>
            <a:pPr marL="241300" lvl="0" indent="0">
              <a:spcBef>
                <a:spcPts val="300"/>
              </a:spcBef>
              <a:buSzPts val="1100"/>
            </a:pPr>
            <a:r>
              <a:rPr lang="en-US" dirty="0"/>
              <a:t>Slidesgo.com for Master's Thesis Blue </a:t>
            </a:r>
            <a:r>
              <a:rPr lang="en-US" dirty="0" smtClean="0"/>
              <a:t>variant template</a:t>
            </a:r>
          </a:p>
          <a:p>
            <a:pPr marL="241300" lvl="0" indent="0">
              <a:spcBef>
                <a:spcPts val="300"/>
              </a:spcBef>
              <a:buSzPts val="1100"/>
            </a:pPr>
            <a:r>
              <a:rPr lang="en-US" dirty="0" smtClean="0"/>
              <a:t>3 Blue 1 Brown (</a:t>
            </a:r>
            <a:r>
              <a:rPr lang="en-US" dirty="0" err="1" smtClean="0"/>
              <a:t>Youtube</a:t>
            </a:r>
            <a:r>
              <a:rPr lang="en-US" dirty="0" smtClean="0"/>
              <a:t>) for presentation music and video</a:t>
            </a:r>
            <a:endParaRPr dirty="0"/>
          </a:p>
        </p:txBody>
      </p:sp>
      <p:sp>
        <p:nvSpPr>
          <p:cNvPr id="407" name="Google Shape;407;p29"/>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solidFill>
                  <a:srgbClr val="5B0F00"/>
                </a:solidFill>
              </a:rPr>
              <a:t>15</a:t>
            </a:fld>
            <a:endParaRPr>
              <a:solidFill>
                <a:srgbClr val="5B0F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7"/>
        <p:cNvGrpSpPr/>
        <p:nvPr/>
      </p:nvGrpSpPr>
      <p:grpSpPr>
        <a:xfrm>
          <a:off x="0" y="0"/>
          <a:ext cx="0" cy="0"/>
          <a:chOff x="0" y="0"/>
          <a:chExt cx="0" cy="0"/>
        </a:xfrm>
      </p:grpSpPr>
      <p:sp>
        <p:nvSpPr>
          <p:cNvPr id="128" name="Google Shape;128;p17"/>
          <p:cNvSpPr txBox="1">
            <a:spLocks noGrp="1"/>
          </p:cNvSpPr>
          <p:nvPr>
            <p:ph type="ctrTitle" idx="6"/>
          </p:nvPr>
        </p:nvSpPr>
        <p:spPr>
          <a:xfrm>
            <a:off x="1493069" y="39184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PyTorch</a:t>
            </a:r>
            <a:endParaRPr dirty="0"/>
          </a:p>
        </p:txBody>
      </p:sp>
      <p:sp>
        <p:nvSpPr>
          <p:cNvPr id="129" name="Google Shape;129;p17"/>
          <p:cNvSpPr txBox="1">
            <a:spLocks noGrp="1"/>
          </p:cNvSpPr>
          <p:nvPr>
            <p:ph type="subTitle" idx="7"/>
          </p:nvPr>
        </p:nvSpPr>
        <p:spPr>
          <a:xfrm>
            <a:off x="231228" y="4331573"/>
            <a:ext cx="4277485" cy="572400"/>
          </a:xfrm>
          <a:prstGeom prst="rect">
            <a:avLst/>
          </a:prstGeom>
        </p:spPr>
        <p:txBody>
          <a:bodyPr spcFirstLastPara="1" wrap="square" lIns="91425" tIns="91425" rIns="91425" bIns="91425" anchor="t" anchorCtr="0">
            <a:noAutofit/>
          </a:bodyPr>
          <a:lstStyle/>
          <a:p>
            <a:r>
              <a:rPr lang="en-IN" dirty="0" err="1"/>
              <a:t>PyTorch</a:t>
            </a:r>
            <a:r>
              <a:rPr lang="en-IN" dirty="0"/>
              <a:t> is a Python package that provides two high-level features:</a:t>
            </a:r>
          </a:p>
          <a:p>
            <a:pPr lvl="0"/>
            <a:r>
              <a:rPr lang="en-IN" dirty="0"/>
              <a:t>Tensor computation (like </a:t>
            </a:r>
            <a:r>
              <a:rPr lang="en-IN" dirty="0" err="1"/>
              <a:t>NumPy</a:t>
            </a:r>
            <a:r>
              <a:rPr lang="en-IN" dirty="0"/>
              <a:t>) with strong GPU acceleration</a:t>
            </a:r>
          </a:p>
          <a:p>
            <a:pPr lvl="0"/>
            <a:r>
              <a:rPr lang="en-IN" dirty="0"/>
              <a:t>Deep neural networks built on a tape-based </a:t>
            </a:r>
            <a:r>
              <a:rPr lang="en-IN" dirty="0" err="1"/>
              <a:t>autograd</a:t>
            </a:r>
            <a:r>
              <a:rPr lang="en-IN" dirty="0"/>
              <a:t> system</a:t>
            </a:r>
          </a:p>
          <a:p>
            <a:pPr marL="0" lvl="0" indent="0" algn="l" rtl="0">
              <a:spcBef>
                <a:spcPts val="0"/>
              </a:spcBef>
              <a:spcAft>
                <a:spcPts val="0"/>
              </a:spcAft>
              <a:buNone/>
            </a:pPr>
            <a:endParaRPr dirty="0"/>
          </a:p>
        </p:txBody>
      </p:sp>
      <p:sp>
        <p:nvSpPr>
          <p:cNvPr id="130" name="Google Shape;130;p17"/>
          <p:cNvSpPr txBox="1">
            <a:spLocks noGrp="1"/>
          </p:cNvSpPr>
          <p:nvPr>
            <p:ph type="title" idx="8"/>
          </p:nvPr>
        </p:nvSpPr>
        <p:spPr>
          <a:xfrm>
            <a:off x="1493070" y="35689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03</a:t>
            </a:r>
            <a:endParaRPr dirty="0"/>
          </a:p>
        </p:txBody>
      </p:sp>
      <p:sp>
        <p:nvSpPr>
          <p:cNvPr id="132" name="Google Shape;132;p17"/>
          <p:cNvSpPr txBox="1">
            <a:spLocks noGrp="1"/>
          </p:cNvSpPr>
          <p:nvPr>
            <p:ph type="ctrTitle"/>
          </p:nvPr>
        </p:nvSpPr>
        <p:spPr>
          <a:xfrm>
            <a:off x="980039" y="78848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r>
              <a:rPr lang="es" dirty="0" smtClean="0"/>
              <a:t>Jovian ML</a:t>
            </a:r>
            <a:endParaRPr dirty="0"/>
          </a:p>
        </p:txBody>
      </p:sp>
      <p:sp>
        <p:nvSpPr>
          <p:cNvPr id="133" name="Google Shape;133;p17"/>
          <p:cNvSpPr txBox="1">
            <a:spLocks noGrp="1"/>
          </p:cNvSpPr>
          <p:nvPr>
            <p:ph type="subTitle" idx="1"/>
          </p:nvPr>
        </p:nvSpPr>
        <p:spPr>
          <a:xfrm>
            <a:off x="604102" y="1175754"/>
            <a:ext cx="1906500" cy="572400"/>
          </a:xfrm>
          <a:prstGeom prst="rect">
            <a:avLst/>
          </a:prstGeom>
        </p:spPr>
        <p:txBody>
          <a:bodyPr spcFirstLastPara="1" wrap="square" lIns="91425" tIns="91425" rIns="91425" bIns="91425" anchor="t" anchorCtr="0">
            <a:noAutofit/>
          </a:bodyPr>
          <a:lstStyle/>
          <a:p>
            <a:pPr marL="0" lvl="0" indent="0"/>
            <a:r>
              <a:rPr lang="en-IN" dirty="0"/>
              <a:t>A</a:t>
            </a:r>
            <a:r>
              <a:rPr lang="en-IN" dirty="0" smtClean="0"/>
              <a:t> </a:t>
            </a:r>
            <a:r>
              <a:rPr lang="en-IN" dirty="0"/>
              <a:t>platform for data scientists to track and reproduce machine learning experiments</a:t>
            </a:r>
            <a:endParaRPr dirty="0"/>
          </a:p>
        </p:txBody>
      </p:sp>
      <p:sp>
        <p:nvSpPr>
          <p:cNvPr id="134" name="Google Shape;134;p17"/>
          <p:cNvSpPr txBox="1">
            <a:spLocks noGrp="1"/>
          </p:cNvSpPr>
          <p:nvPr>
            <p:ph type="title" idx="2"/>
          </p:nvPr>
        </p:nvSpPr>
        <p:spPr>
          <a:xfrm>
            <a:off x="1062797" y="447519"/>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01</a:t>
            </a:r>
            <a:endParaRPr dirty="0"/>
          </a:p>
        </p:txBody>
      </p:sp>
      <p:sp>
        <p:nvSpPr>
          <p:cNvPr id="135" name="Google Shape;135;p17"/>
          <p:cNvSpPr txBox="1">
            <a:spLocks noGrp="1"/>
          </p:cNvSpPr>
          <p:nvPr>
            <p:ph type="ctrTitle" idx="3"/>
          </p:nvPr>
        </p:nvSpPr>
        <p:spPr>
          <a:xfrm>
            <a:off x="4899589" y="8667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FreecodeCamp</a:t>
            </a:r>
            <a:endParaRPr dirty="0"/>
          </a:p>
        </p:txBody>
      </p:sp>
      <p:sp>
        <p:nvSpPr>
          <p:cNvPr id="136" name="Google Shape;136;p17"/>
          <p:cNvSpPr txBox="1">
            <a:spLocks noGrp="1"/>
          </p:cNvSpPr>
          <p:nvPr>
            <p:ph type="subTitle" idx="4"/>
          </p:nvPr>
        </p:nvSpPr>
        <p:spPr>
          <a:xfrm>
            <a:off x="4277710" y="1279883"/>
            <a:ext cx="2598574" cy="572400"/>
          </a:xfrm>
          <a:prstGeom prst="rect">
            <a:avLst/>
          </a:prstGeom>
        </p:spPr>
        <p:txBody>
          <a:bodyPr spcFirstLastPara="1" wrap="square" lIns="91425" tIns="91425" rIns="91425" bIns="91425" anchor="t" anchorCtr="0">
            <a:noAutofit/>
          </a:bodyPr>
          <a:lstStyle/>
          <a:p>
            <a:pPr marL="0" lvl="0" indent="0"/>
            <a:r>
              <a:rPr lang="en-US" dirty="0"/>
              <a:t>Free Code Camp is an open source community that helps people learn to code.</a:t>
            </a:r>
            <a:endParaRPr dirty="0"/>
          </a:p>
        </p:txBody>
      </p:sp>
      <p:sp>
        <p:nvSpPr>
          <p:cNvPr id="137" name="Google Shape;137;p17"/>
          <p:cNvSpPr txBox="1">
            <a:spLocks noGrp="1"/>
          </p:cNvSpPr>
          <p:nvPr>
            <p:ph type="title" idx="5"/>
          </p:nvPr>
        </p:nvSpPr>
        <p:spPr>
          <a:xfrm>
            <a:off x="4973287" y="494559"/>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02</a:t>
            </a:r>
            <a:endParaRPr dirty="0"/>
          </a:p>
        </p:txBody>
      </p:sp>
      <p:sp>
        <p:nvSpPr>
          <p:cNvPr id="138" name="Google Shape;138;p17"/>
          <p:cNvSpPr txBox="1">
            <a:spLocks noGrp="1"/>
          </p:cNvSpPr>
          <p:nvPr>
            <p:ph type="ctrTitle" idx="9"/>
          </p:nvPr>
        </p:nvSpPr>
        <p:spPr>
          <a:xfrm>
            <a:off x="5770554" y="389588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t>Kaggle</a:t>
            </a:r>
            <a:endParaRPr dirty="0"/>
          </a:p>
        </p:txBody>
      </p:sp>
      <p:sp>
        <p:nvSpPr>
          <p:cNvPr id="139" name="Google Shape;139;p17"/>
          <p:cNvSpPr txBox="1">
            <a:spLocks noGrp="1"/>
          </p:cNvSpPr>
          <p:nvPr>
            <p:ph type="subTitle" idx="13"/>
          </p:nvPr>
        </p:nvSpPr>
        <p:spPr>
          <a:xfrm>
            <a:off x="4899588" y="4333473"/>
            <a:ext cx="2793984" cy="572400"/>
          </a:xfrm>
          <a:prstGeom prst="rect">
            <a:avLst/>
          </a:prstGeom>
        </p:spPr>
        <p:txBody>
          <a:bodyPr spcFirstLastPara="1" wrap="square" lIns="91425" tIns="91425" rIns="91425" bIns="91425" anchor="t" anchorCtr="0">
            <a:noAutofit/>
          </a:bodyPr>
          <a:lstStyle/>
          <a:p>
            <a:pPr marL="0" lvl="0" indent="0"/>
            <a:r>
              <a:rPr lang="en-US" dirty="0" err="1"/>
              <a:t>Kaggle</a:t>
            </a:r>
            <a:r>
              <a:rPr lang="en-US" dirty="0"/>
              <a:t>, a subsidiary of Google LLC, is an online community of data scientists and machine learning practitioners. </a:t>
            </a:r>
            <a:endParaRPr dirty="0"/>
          </a:p>
        </p:txBody>
      </p:sp>
      <p:sp>
        <p:nvSpPr>
          <p:cNvPr id="140" name="Google Shape;140;p17"/>
          <p:cNvSpPr txBox="1">
            <a:spLocks noGrp="1"/>
          </p:cNvSpPr>
          <p:nvPr>
            <p:ph type="title" idx="14"/>
          </p:nvPr>
        </p:nvSpPr>
        <p:spPr>
          <a:xfrm>
            <a:off x="5788465" y="3483174"/>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04</a:t>
            </a:r>
            <a:endParaRPr dirty="0"/>
          </a:p>
        </p:txBody>
      </p:sp>
      <p:pic>
        <p:nvPicPr>
          <p:cNvPr id="141" name="Google Shape;141;p17"/>
          <p:cNvPicPr preferRelativeResize="0"/>
          <p:nvPr/>
        </p:nvPicPr>
        <p:blipFill rotWithShape="1">
          <a:blip r:embed="rId3">
            <a:alphaModFix/>
          </a:blip>
          <a:srcRect t="39836" b="39838"/>
          <a:stretch/>
        </p:blipFill>
        <p:spPr>
          <a:xfrm>
            <a:off x="0" y="2049025"/>
            <a:ext cx="9144000" cy="1045459"/>
          </a:xfrm>
          <a:prstGeom prst="rect">
            <a:avLst/>
          </a:prstGeom>
          <a:noFill/>
          <a:ln>
            <a:noFill/>
          </a:ln>
        </p:spPr>
      </p:pic>
      <p:sp>
        <p:nvSpPr>
          <p:cNvPr id="142" name="Google Shape;142;p17"/>
          <p:cNvSpPr/>
          <p:nvPr/>
        </p:nvSpPr>
        <p:spPr>
          <a:xfrm>
            <a:off x="-50" y="2051589"/>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1972" y="142002"/>
            <a:ext cx="1762998" cy="1762998"/>
          </a:xfrm>
          <a:prstGeom prst="rect">
            <a:avLst/>
          </a:prstGeom>
        </p:spPr>
      </p:pic>
      <p:pic>
        <p:nvPicPr>
          <p:cNvPr id="1028" name="Picture 4" descr="freeCodeCamp.org (@freeCodeCamp) | Twi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1787" y="262107"/>
            <a:ext cx="1568122" cy="15681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PyTorch"/>
          <p:cNvPicPr/>
          <p:nvPr/>
        </p:nvPicPr>
        <p:blipFill>
          <a:blip r:embed="rId6">
            <a:extLst>
              <a:ext uri="{28A0092B-C50C-407E-A947-70E740481C1C}">
                <a14:useLocalDpi xmlns:a14="http://schemas.microsoft.com/office/drawing/2010/main" val="0"/>
              </a:ext>
            </a:extLst>
          </a:blip>
          <a:srcRect/>
          <a:stretch>
            <a:fillRect/>
          </a:stretch>
        </p:blipFill>
        <p:spPr bwMode="auto">
          <a:xfrm>
            <a:off x="2988783" y="3274783"/>
            <a:ext cx="1038225" cy="1038225"/>
          </a:xfrm>
          <a:prstGeom prst="rect">
            <a:avLst/>
          </a:prstGeom>
          <a:noFill/>
          <a:ln>
            <a:noFill/>
          </a:ln>
        </p:spPr>
      </p:pic>
      <p:pic>
        <p:nvPicPr>
          <p:cNvPr id="24" name="Picture 23" descr="impact.utf8"/>
          <p:cNvPicPr/>
          <p:nvPr/>
        </p:nvPicPr>
        <p:blipFill>
          <a:blip r:embed="rId7">
            <a:extLst>
              <a:ext uri="{28A0092B-C50C-407E-A947-70E740481C1C}">
                <a14:useLocalDpi xmlns:a14="http://schemas.microsoft.com/office/drawing/2010/main" val="0"/>
              </a:ext>
            </a:extLst>
          </a:blip>
          <a:srcRect/>
          <a:stretch>
            <a:fillRect/>
          </a:stretch>
        </p:blipFill>
        <p:spPr bwMode="auto">
          <a:xfrm>
            <a:off x="7802538" y="3537080"/>
            <a:ext cx="762000" cy="12954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sp>
        <p:nvSpPr>
          <p:cNvPr id="4" name="Title 3"/>
          <p:cNvSpPr>
            <a:spLocks noGrp="1"/>
          </p:cNvSpPr>
          <p:nvPr>
            <p:ph type="ctrTitle" idx="2"/>
          </p:nvPr>
        </p:nvSpPr>
        <p:spPr/>
        <p:txBody>
          <a:bodyPr/>
          <a:lstStyle/>
          <a:p>
            <a:r>
              <a:rPr lang="en-US" dirty="0" smtClean="0"/>
              <a:t>Certificate </a:t>
            </a:r>
            <a:endParaRPr lang="en-IN"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3</a:t>
            </a:fld>
            <a:endParaRPr lang="es"/>
          </a:p>
        </p:txBody>
      </p:sp>
      <p:pic>
        <p:nvPicPr>
          <p:cNvPr id="6" name="Picture 5"/>
          <p:cNvPicPr/>
          <p:nvPr/>
        </p:nvPicPr>
        <p:blipFill>
          <a:blip r:embed="rId2"/>
          <a:stretch>
            <a:fillRect/>
          </a:stretch>
        </p:blipFill>
        <p:spPr>
          <a:xfrm>
            <a:off x="4572365" y="609831"/>
            <a:ext cx="4487918" cy="4189166"/>
          </a:xfrm>
          <a:prstGeom prst="rect">
            <a:avLst/>
          </a:prstGeom>
        </p:spPr>
      </p:pic>
      <p:sp>
        <p:nvSpPr>
          <p:cNvPr id="7" name="Rectangle 6"/>
          <p:cNvSpPr/>
          <p:nvPr/>
        </p:nvSpPr>
        <p:spPr>
          <a:xfrm>
            <a:off x="985804" y="1020188"/>
            <a:ext cx="3364876" cy="1203215"/>
          </a:xfrm>
          <a:prstGeom prst="rect">
            <a:avLst/>
          </a:prstGeom>
        </p:spPr>
        <p:txBody>
          <a:bodyPr wrap="square">
            <a:spAutoFit/>
          </a:bodyPr>
          <a:lstStyle/>
          <a:p>
            <a:pPr algn="ctr">
              <a:lnSpc>
                <a:spcPct val="107000"/>
              </a:lnSpc>
              <a:spcAft>
                <a:spcPts val="800"/>
              </a:spcAft>
            </a:pPr>
            <a:r>
              <a:rPr lang="en-IN" sz="1100" b="1" dirty="0">
                <a:solidFill>
                  <a:schemeClr val="tx1"/>
                </a:solidFill>
                <a:latin typeface="Segoe UI" panose="020B0502040204020203" pitchFamily="34" charset="0"/>
                <a:ea typeface="Calibri" panose="020F0502020204030204" pitchFamily="34" charset="0"/>
                <a:cs typeface="Times New Roman" panose="02020603050405020304" pitchFamily="18" charset="0"/>
              </a:rPr>
              <a:t>Total 6 weeks course with 3 Assignment , a </a:t>
            </a:r>
            <a:r>
              <a:rPr lang="en-IN" sz="1100" b="1" dirty="0" err="1">
                <a:solidFill>
                  <a:schemeClr val="tx1"/>
                </a:solidFill>
                <a:latin typeface="Segoe UI" panose="020B0502040204020203" pitchFamily="34" charset="0"/>
                <a:ea typeface="Calibri" panose="020F0502020204030204" pitchFamily="34" charset="0"/>
                <a:cs typeface="Times New Roman" panose="02020603050405020304" pitchFamily="18" charset="0"/>
              </a:rPr>
              <a:t>Kaggle</a:t>
            </a:r>
            <a:r>
              <a:rPr lang="en-IN" sz="1100" b="1" dirty="0">
                <a:solidFill>
                  <a:schemeClr val="tx1"/>
                </a:solidFill>
                <a:latin typeface="Segoe UI" panose="020B0502040204020203" pitchFamily="34" charset="0"/>
                <a:ea typeface="Calibri" panose="020F0502020204030204" pitchFamily="34" charset="0"/>
                <a:cs typeface="Times New Roman" panose="02020603050405020304" pitchFamily="18" charset="0"/>
              </a:rPr>
              <a:t> Competition and a course Project </a:t>
            </a:r>
            <a:endParaRPr lang="en-IN" sz="1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100" b="1" dirty="0">
                <a:solidFill>
                  <a:schemeClr val="tx1"/>
                </a:solidFill>
                <a:latin typeface="Segoe UI" panose="020B0502040204020203" pitchFamily="34" charset="0"/>
                <a:ea typeface="Calibri" panose="020F0502020204030204" pitchFamily="34" charset="0"/>
                <a:cs typeface="Times New Roman" panose="02020603050405020304" pitchFamily="18" charset="0"/>
              </a:rPr>
              <a:t> </a:t>
            </a:r>
            <a:endParaRPr lang="en-IN" sz="1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100" b="1" dirty="0">
                <a:solidFill>
                  <a:schemeClr val="tx1"/>
                </a:solidFill>
                <a:latin typeface="Segoe UI" panose="020B0502040204020203" pitchFamily="34" charset="0"/>
                <a:ea typeface="Calibri" panose="020F0502020204030204" pitchFamily="34" charset="0"/>
                <a:cs typeface="Times New Roman" panose="02020603050405020304" pitchFamily="18" charset="0"/>
              </a:rPr>
              <a:t>Certificate Link- </a:t>
            </a:r>
            <a:r>
              <a:rPr lang="en-IN" sz="1100" b="1" u="sng" dirty="0">
                <a:solidFill>
                  <a:schemeClr val="tx1"/>
                </a:solidFill>
                <a:latin typeface="Segoe UI" panose="020B0502040204020203" pitchFamily="34" charset="0"/>
                <a:ea typeface="Calibri" panose="020F0502020204030204" pitchFamily="34" charset="0"/>
                <a:cs typeface="Times New Roman" panose="02020603050405020304" pitchFamily="18" charset="0"/>
                <a:hlinkClick r:id="rId3"/>
              </a:rPr>
              <a:t>https://jovian.ml/certificate/MFQWCMZSHA</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260" y="2330031"/>
            <a:ext cx="1762998" cy="1762998"/>
          </a:xfrm>
          <a:prstGeom prst="rect">
            <a:avLst/>
          </a:prstGeom>
        </p:spPr>
      </p:pic>
      <p:sp>
        <p:nvSpPr>
          <p:cNvPr id="13" name="Google Shape;204;p21"/>
          <p:cNvSpPr/>
          <p:nvPr/>
        </p:nvSpPr>
        <p:spPr>
          <a:xfrm>
            <a:off x="474845" y="370225"/>
            <a:ext cx="265325" cy="241609"/>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5;p21"/>
          <p:cNvSpPr/>
          <p:nvPr/>
        </p:nvSpPr>
        <p:spPr>
          <a:xfrm>
            <a:off x="8696818" y="249439"/>
            <a:ext cx="288782" cy="241590"/>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3;p23"/>
          <p:cNvSpPr/>
          <p:nvPr/>
        </p:nvSpPr>
        <p:spPr>
          <a:xfrm>
            <a:off x="3308190" y="397956"/>
            <a:ext cx="2360184" cy="45719"/>
          </a:xfrm>
          <a:custGeom>
            <a:avLst/>
            <a:gdLst/>
            <a:ahLst/>
            <a:cxnLst/>
            <a:rect l="l" t="t" r="r" b="b"/>
            <a:pathLst>
              <a:path w="24864" h="2525" fill="none" extrusionOk="0">
                <a:moveTo>
                  <a:pt x="24863" y="2525"/>
                </a:moveTo>
                <a:lnTo>
                  <a:pt x="14684" y="2525"/>
                </a:lnTo>
                <a:lnTo>
                  <a:pt x="12454" y="0"/>
                </a:lnTo>
                <a:lnTo>
                  <a:pt x="10179" y="2525"/>
                </a:lnTo>
                <a:lnTo>
                  <a:pt x="0" y="2525"/>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0782" y="43066"/>
            <a:ext cx="1281311" cy="673200"/>
          </a:xfrm>
          <a:prstGeom prst="rect">
            <a:avLst/>
          </a:prstGeom>
        </p:spPr>
      </p:pic>
    </p:spTree>
    <p:extLst>
      <p:ext uri="{BB962C8B-B14F-4D97-AF65-F5344CB8AC3E}">
        <p14:creationId xmlns:p14="http://schemas.microsoft.com/office/powerpoint/2010/main" val="2026957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7"/>
        <p:cNvGrpSpPr/>
        <p:nvPr/>
      </p:nvGrpSpPr>
      <p:grpSpPr>
        <a:xfrm>
          <a:off x="0" y="0"/>
          <a:ext cx="0" cy="0"/>
          <a:chOff x="0" y="0"/>
          <a:chExt cx="0" cy="0"/>
        </a:xfrm>
      </p:grpSpPr>
      <p:sp>
        <p:nvSpPr>
          <p:cNvPr id="148" name="Google Shape;148;p18"/>
          <p:cNvSpPr txBox="1">
            <a:spLocks noGrp="1"/>
          </p:cNvSpPr>
          <p:nvPr>
            <p:ph type="ctrTitle"/>
          </p:nvPr>
        </p:nvSpPr>
        <p:spPr>
          <a:xfrm>
            <a:off x="5135200" y="473134"/>
            <a:ext cx="3090900" cy="2054100"/>
          </a:xfrm>
          <a:prstGeom prst="rect">
            <a:avLst/>
          </a:prstGeom>
        </p:spPr>
        <p:txBody>
          <a:bodyPr spcFirstLastPara="1" wrap="square" lIns="91425" tIns="91425" rIns="91425" bIns="91425" anchor="b" anchorCtr="0">
            <a:noAutofit/>
          </a:bodyPr>
          <a:lstStyle/>
          <a:p>
            <a:r>
              <a:rPr lang="en-IN" sz="2000" dirty="0" err="1"/>
              <a:t>MultiClass</a:t>
            </a:r>
            <a:r>
              <a:rPr lang="en-IN" sz="2000" dirty="0"/>
              <a:t> Human Protein Classification using </a:t>
            </a:r>
            <a:r>
              <a:rPr lang="en-IN" sz="2000" dirty="0" err="1"/>
              <a:t>PyTorch</a:t>
            </a:r>
            <a:endParaRPr lang="en-IN" sz="2000" dirty="0"/>
          </a:p>
        </p:txBody>
      </p:sp>
      <p:sp>
        <p:nvSpPr>
          <p:cNvPr id="149" name="Google Shape;149;p18"/>
          <p:cNvSpPr txBox="1">
            <a:spLocks noGrp="1"/>
          </p:cNvSpPr>
          <p:nvPr>
            <p:ph type="subTitle" idx="1"/>
          </p:nvPr>
        </p:nvSpPr>
        <p:spPr>
          <a:xfrm>
            <a:off x="5115400" y="2760425"/>
            <a:ext cx="3130500" cy="1784400"/>
          </a:xfrm>
          <a:prstGeom prst="rect">
            <a:avLst/>
          </a:prstGeom>
        </p:spPr>
        <p:txBody>
          <a:bodyPr spcFirstLastPara="1" wrap="square" lIns="91425" tIns="91425" rIns="91425" bIns="91425" anchor="t" anchorCtr="0">
            <a:noAutofit/>
          </a:bodyPr>
          <a:lstStyle/>
          <a:p>
            <a:r>
              <a:rPr lang="en-IN" dirty="0"/>
              <a:t>The goal is to identify which proteins are in each image. The problem about multiclass is that there can exist multiple proteins in just one image as it can be seen on Figure 1. The dataset has over 19,000 images of proteins.</a:t>
            </a:r>
          </a:p>
        </p:txBody>
      </p:sp>
      <p:sp>
        <p:nvSpPr>
          <p:cNvPr id="150" name="Google Shape;150;p18"/>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Introduction</a:t>
            </a:r>
            <a:endParaRPr dirty="0"/>
          </a:p>
        </p:txBody>
      </p:sp>
      <p:sp>
        <p:nvSpPr>
          <p:cNvPr id="151" name="Google Shape;151;p18"/>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a:t>
            </a:fld>
            <a:endParaRPr/>
          </a:p>
        </p:txBody>
      </p:sp>
      <p:pic>
        <p:nvPicPr>
          <p:cNvPr id="8" name="Picture 7" descr="Image for post"/>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910" y="610825"/>
            <a:ext cx="3594538" cy="39340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
        <p:cNvGrpSpPr/>
        <p:nvPr/>
      </p:nvGrpSpPr>
      <p:grpSpPr>
        <a:xfrm>
          <a:off x="0" y="0"/>
          <a:ext cx="0" cy="0"/>
          <a:chOff x="0" y="0"/>
          <a:chExt cx="0" cy="0"/>
        </a:xfrm>
      </p:grpSpPr>
      <p:pic>
        <p:nvPicPr>
          <p:cNvPr id="158" name="Google Shape;158;p19"/>
          <p:cNvPicPr preferRelativeResize="0"/>
          <p:nvPr/>
        </p:nvPicPr>
        <p:blipFill rotWithShape="1">
          <a:blip r:embed="rId3">
            <a:alphaModFix/>
          </a:blip>
          <a:srcRect t="428" b="84316"/>
          <a:stretch/>
        </p:blipFill>
        <p:spPr>
          <a:xfrm>
            <a:off x="0" y="0"/>
            <a:ext cx="9143995" cy="1045502"/>
          </a:xfrm>
          <a:prstGeom prst="rect">
            <a:avLst/>
          </a:prstGeom>
          <a:noFill/>
          <a:ln>
            <a:noFill/>
          </a:ln>
        </p:spPr>
      </p:pic>
      <p:sp>
        <p:nvSpPr>
          <p:cNvPr id="159" name="Google Shape;159;p19"/>
          <p:cNvSpPr/>
          <p:nvPr/>
        </p:nvSpPr>
        <p:spPr>
          <a:xfrm>
            <a:off x="-50" y="0"/>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7220630" y="0"/>
            <a:ext cx="1299900" cy="81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1;p19"/>
          <p:cNvPicPr preferRelativeResize="0"/>
          <p:nvPr/>
        </p:nvPicPr>
        <p:blipFill rotWithShape="1">
          <a:blip r:embed="rId3">
            <a:alphaModFix/>
          </a:blip>
          <a:srcRect t="84033" b="710"/>
          <a:stretch/>
        </p:blipFill>
        <p:spPr>
          <a:xfrm>
            <a:off x="-50" y="4097997"/>
            <a:ext cx="9143995" cy="1045502"/>
          </a:xfrm>
          <a:prstGeom prst="rect">
            <a:avLst/>
          </a:prstGeom>
          <a:noFill/>
          <a:ln>
            <a:noFill/>
          </a:ln>
        </p:spPr>
      </p:pic>
      <p:sp>
        <p:nvSpPr>
          <p:cNvPr id="162" name="Google Shape;162;p19"/>
          <p:cNvSpPr/>
          <p:nvPr/>
        </p:nvSpPr>
        <p:spPr>
          <a:xfrm>
            <a:off x="-50" y="4098000"/>
            <a:ext cx="9144000" cy="10455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Quote</a:t>
            </a:r>
            <a:endParaRPr/>
          </a:p>
        </p:txBody>
      </p:sp>
      <p:sp>
        <p:nvSpPr>
          <p:cNvPr id="164" name="Google Shape;164;p19"/>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a:t>
            </a:fld>
            <a:endParaRPr/>
          </a:p>
        </p:txBody>
      </p:sp>
      <p:sp>
        <p:nvSpPr>
          <p:cNvPr id="165" name="Google Shape;165;p19"/>
          <p:cNvSpPr txBox="1">
            <a:spLocks noGrp="1"/>
          </p:cNvSpPr>
          <p:nvPr>
            <p:ph type="subTitle" idx="1"/>
          </p:nvPr>
        </p:nvSpPr>
        <p:spPr>
          <a:xfrm>
            <a:off x="2396925" y="2334500"/>
            <a:ext cx="4224900" cy="663300"/>
          </a:xfrm>
          <a:prstGeom prst="rect">
            <a:avLst/>
          </a:prstGeom>
        </p:spPr>
        <p:txBody>
          <a:bodyPr spcFirstLastPara="1" wrap="square" lIns="91425" tIns="91425" rIns="91425" bIns="91425" anchor="t" anchorCtr="0">
            <a:noAutofit/>
          </a:bodyPr>
          <a:lstStyle/>
          <a:p>
            <a:pPr marL="0" lvl="0" indent="0"/>
            <a:r>
              <a:rPr lang="en-US" dirty="0"/>
              <a:t>“Information contains an almost mystical power of free flow and self replication, just as water seeks it's own level or sparks fly upward.”</a:t>
            </a:r>
            <a:r>
              <a:rPr lang="en-US" sz="1200" dirty="0"/>
              <a:t/>
            </a:r>
            <a:br>
              <a:rPr lang="en-US" sz="1200" dirty="0"/>
            </a:br>
            <a:endParaRPr sz="1400" dirty="0">
              <a:latin typeface="Josefin Slab SemiBold"/>
              <a:ea typeface="Josefin Slab SemiBold"/>
              <a:cs typeface="Josefin Slab SemiBold"/>
              <a:sym typeface="Josefin Slab SemiBold"/>
            </a:endParaRPr>
          </a:p>
        </p:txBody>
      </p:sp>
      <p:sp>
        <p:nvSpPr>
          <p:cNvPr id="166" name="Google Shape;166;p19"/>
          <p:cNvSpPr txBox="1">
            <a:spLocks noGrp="1"/>
          </p:cNvSpPr>
          <p:nvPr>
            <p:ph type="ctrTitle"/>
          </p:nvPr>
        </p:nvSpPr>
        <p:spPr>
          <a:xfrm>
            <a:off x="4879743" y="3043646"/>
            <a:ext cx="1623000" cy="702900"/>
          </a:xfrm>
          <a:prstGeom prst="rect">
            <a:avLst/>
          </a:prstGeom>
        </p:spPr>
        <p:txBody>
          <a:bodyPr spcFirstLastPara="1" wrap="square" lIns="91425" tIns="91425" rIns="91425" bIns="91425" anchor="t" anchorCtr="0">
            <a:noAutofit/>
          </a:bodyPr>
          <a:lstStyle/>
          <a:p>
            <a:pPr marL="0" lvl="0" indent="0"/>
            <a:r>
              <a:rPr lang="en-US" dirty="0"/>
              <a:t>― Neal Stephenson</a:t>
            </a:r>
            <a:endParaRPr lang="en-US" dirty="0">
              <a:latin typeface="Josefin Slab SemiBold"/>
              <a:ea typeface="Josefin Slab SemiBold"/>
              <a:cs typeface="Josefin Slab SemiBold"/>
              <a:sym typeface="Josefin Slab SemiBo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l="62096" r="14271"/>
          <a:stretch/>
        </p:blipFill>
        <p:spPr>
          <a:xfrm>
            <a:off x="5881675" y="1237125"/>
            <a:ext cx="1499875" cy="3906375"/>
          </a:xfrm>
          <a:prstGeom prst="rect">
            <a:avLst/>
          </a:prstGeom>
          <a:noFill/>
          <a:ln>
            <a:noFill/>
          </a:ln>
        </p:spPr>
      </p:pic>
      <p:sp>
        <p:nvSpPr>
          <p:cNvPr id="172" name="Google Shape;172;p20"/>
          <p:cNvSpPr/>
          <p:nvPr/>
        </p:nvSpPr>
        <p:spPr>
          <a:xfrm>
            <a:off x="5881550" y="1232560"/>
            <a:ext cx="1500000" cy="39213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20"/>
          <p:cNvPicPr preferRelativeResize="0"/>
          <p:nvPr/>
        </p:nvPicPr>
        <p:blipFill rotWithShape="1">
          <a:blip r:embed="rId3">
            <a:alphaModFix/>
          </a:blip>
          <a:srcRect l="6754" r="69703"/>
          <a:stretch/>
        </p:blipFill>
        <p:spPr>
          <a:xfrm>
            <a:off x="1889125" y="1222325"/>
            <a:ext cx="1499875" cy="3921295"/>
          </a:xfrm>
          <a:prstGeom prst="rect">
            <a:avLst/>
          </a:prstGeom>
          <a:noFill/>
          <a:ln>
            <a:noFill/>
          </a:ln>
        </p:spPr>
      </p:pic>
      <p:sp>
        <p:nvSpPr>
          <p:cNvPr id="174" name="Google Shape;174;p20"/>
          <p:cNvSpPr/>
          <p:nvPr/>
        </p:nvSpPr>
        <p:spPr>
          <a:xfrm>
            <a:off x="1889126" y="1225680"/>
            <a:ext cx="1500000" cy="39213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 name="Google Shape;175;p20"/>
          <p:cNvPicPr preferRelativeResize="0"/>
          <p:nvPr/>
        </p:nvPicPr>
        <p:blipFill rotWithShape="1">
          <a:blip r:embed="rId3">
            <a:alphaModFix/>
          </a:blip>
          <a:srcRect l="38228" r="38228"/>
          <a:stretch/>
        </p:blipFill>
        <p:spPr>
          <a:xfrm>
            <a:off x="3822063" y="0"/>
            <a:ext cx="1499903" cy="3921295"/>
          </a:xfrm>
          <a:prstGeom prst="rect">
            <a:avLst/>
          </a:prstGeom>
          <a:noFill/>
          <a:ln>
            <a:noFill/>
          </a:ln>
        </p:spPr>
      </p:pic>
      <p:sp>
        <p:nvSpPr>
          <p:cNvPr id="176" name="Google Shape;176;p20"/>
          <p:cNvSpPr/>
          <p:nvPr/>
        </p:nvSpPr>
        <p:spPr>
          <a:xfrm>
            <a:off x="3829100" y="2897"/>
            <a:ext cx="1500000" cy="3921300"/>
          </a:xfrm>
          <a:prstGeom prst="rect">
            <a:avLst/>
          </a:prstGeom>
          <a:solidFill>
            <a:schemeClr val="dk1">
              <a:alpha val="2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p:nvPr/>
        </p:nvSpPr>
        <p:spPr>
          <a:xfrm>
            <a:off x="483110" y="2626879"/>
            <a:ext cx="2114100" cy="229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65A97"/>
              </a:solidFill>
            </a:endParaRPr>
          </a:p>
        </p:txBody>
      </p:sp>
      <p:sp>
        <p:nvSpPr>
          <p:cNvPr id="178" name="Google Shape;178;p20"/>
          <p:cNvSpPr/>
          <p:nvPr/>
        </p:nvSpPr>
        <p:spPr>
          <a:xfrm>
            <a:off x="3514975" y="2606875"/>
            <a:ext cx="2114100" cy="229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a:off x="6536561" y="2606875"/>
            <a:ext cx="2114100" cy="2294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65A97"/>
              </a:solidFill>
            </a:endParaRPr>
          </a:p>
        </p:txBody>
      </p:sp>
      <p:sp>
        <p:nvSpPr>
          <p:cNvPr id="180" name="Google Shape;180;p20"/>
          <p:cNvSpPr txBox="1">
            <a:spLocks noGrp="1"/>
          </p:cNvSpPr>
          <p:nvPr>
            <p:ph type="subTitle" idx="1"/>
          </p:nvPr>
        </p:nvSpPr>
        <p:spPr>
          <a:xfrm>
            <a:off x="649092" y="3508150"/>
            <a:ext cx="1818000" cy="1112400"/>
          </a:xfrm>
          <a:prstGeom prst="rect">
            <a:avLst/>
          </a:prstGeom>
        </p:spPr>
        <p:txBody>
          <a:bodyPr spcFirstLastPara="1" wrap="square" lIns="91425" tIns="91425" rIns="91425" bIns="91425" anchor="t" anchorCtr="0">
            <a:noAutofit/>
          </a:bodyPr>
          <a:lstStyle/>
          <a:p>
            <a:pPr marL="0" lvl="0" indent="0"/>
            <a:r>
              <a:rPr lang="en-US" dirty="0" smtClean="0"/>
              <a:t>is </a:t>
            </a:r>
            <a:r>
              <a:rPr lang="en-US" dirty="0"/>
              <a:t>a research problem in machine learning that focuses on storing knowledge gained while solving one problem and applying it to a different but related problem. </a:t>
            </a:r>
            <a:endParaRPr sz="1100" dirty="0"/>
          </a:p>
        </p:txBody>
      </p:sp>
      <p:sp>
        <p:nvSpPr>
          <p:cNvPr id="181" name="Google Shape;181;p20"/>
          <p:cNvSpPr txBox="1">
            <a:spLocks noGrp="1"/>
          </p:cNvSpPr>
          <p:nvPr>
            <p:ph type="subTitle" idx="2"/>
          </p:nvPr>
        </p:nvSpPr>
        <p:spPr>
          <a:xfrm>
            <a:off x="6677568" y="3508150"/>
            <a:ext cx="1818000" cy="1112400"/>
          </a:xfrm>
          <a:prstGeom prst="rect">
            <a:avLst/>
          </a:prstGeom>
        </p:spPr>
        <p:txBody>
          <a:bodyPr spcFirstLastPara="1" wrap="square" lIns="91425" tIns="91425" rIns="91425" bIns="91425" anchor="t" anchorCtr="0">
            <a:noAutofit/>
          </a:bodyPr>
          <a:lstStyle/>
          <a:p>
            <a:pPr marL="0" lvl="0" indent="0"/>
            <a:r>
              <a:rPr lang="en-US" dirty="0"/>
              <a:t>the addition of the </a:t>
            </a:r>
            <a:r>
              <a:rPr lang="en-US" dirty="0" err="1"/>
              <a:t>resudial</a:t>
            </a:r>
            <a:r>
              <a:rPr lang="en-US" dirty="0"/>
              <a:t> block, which adds the original input back to the output feature map obtained by passing the input through one or more convolutional layers. </a:t>
            </a:r>
            <a:endParaRPr sz="1100" dirty="0"/>
          </a:p>
        </p:txBody>
      </p:sp>
      <p:sp>
        <p:nvSpPr>
          <p:cNvPr id="182" name="Google Shape;182;p20"/>
          <p:cNvSpPr txBox="1">
            <a:spLocks noGrp="1"/>
          </p:cNvSpPr>
          <p:nvPr>
            <p:ph type="subTitle" idx="4"/>
          </p:nvPr>
        </p:nvSpPr>
        <p:spPr>
          <a:xfrm>
            <a:off x="3666842" y="3508150"/>
            <a:ext cx="1818000" cy="1112400"/>
          </a:xfrm>
          <a:prstGeom prst="rect">
            <a:avLst/>
          </a:prstGeom>
        </p:spPr>
        <p:txBody>
          <a:bodyPr spcFirstLastPara="1" wrap="square" lIns="91425" tIns="91425" rIns="91425" bIns="91425" anchor="t" anchorCtr="0">
            <a:noAutofit/>
          </a:bodyPr>
          <a:lstStyle/>
          <a:p>
            <a:pPr marL="0" lvl="0" indent="0"/>
            <a:r>
              <a:rPr lang="en-US" dirty="0"/>
              <a:t>normalized the image tensors by subtracting the mean and dividing by the standard deviation of pixels across each channel.</a:t>
            </a:r>
            <a:endParaRPr sz="1100" dirty="0"/>
          </a:p>
        </p:txBody>
      </p:sp>
      <p:sp>
        <p:nvSpPr>
          <p:cNvPr id="183" name="Google Shape;183;p20"/>
          <p:cNvSpPr txBox="1">
            <a:spLocks noGrp="1"/>
          </p:cNvSpPr>
          <p:nvPr>
            <p:ph type="ctrTitle" idx="6"/>
          </p:nvPr>
        </p:nvSpPr>
        <p:spPr>
          <a:xfrm>
            <a:off x="7292928" y="129625"/>
            <a:ext cx="11433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Study Objectives</a:t>
            </a:r>
            <a:endParaRPr/>
          </a:p>
        </p:txBody>
      </p:sp>
      <p:sp>
        <p:nvSpPr>
          <p:cNvPr id="184" name="Google Shape;184;p20"/>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6</a:t>
            </a:fld>
            <a:endParaRPr/>
          </a:p>
        </p:txBody>
      </p:sp>
      <p:grpSp>
        <p:nvGrpSpPr>
          <p:cNvPr id="185" name="Google Shape;185;p20"/>
          <p:cNvGrpSpPr/>
          <p:nvPr/>
        </p:nvGrpSpPr>
        <p:grpSpPr>
          <a:xfrm>
            <a:off x="7436333" y="2962901"/>
            <a:ext cx="301205" cy="299070"/>
            <a:chOff x="890400" y="4399350"/>
            <a:chExt cx="486600" cy="483150"/>
          </a:xfrm>
        </p:grpSpPr>
        <p:sp>
          <p:nvSpPr>
            <p:cNvPr id="186" name="Google Shape;186;p20"/>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87" name="Google Shape;187;p20"/>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88" name="Google Shape;188;p20"/>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89" name="Google Shape;189;p20"/>
          <p:cNvSpPr/>
          <p:nvPr/>
        </p:nvSpPr>
        <p:spPr>
          <a:xfrm>
            <a:off x="4426321" y="2998562"/>
            <a:ext cx="299054" cy="227761"/>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nvGrpSpPr>
          <p:cNvPr id="190" name="Google Shape;190;p20"/>
          <p:cNvGrpSpPr/>
          <p:nvPr/>
        </p:nvGrpSpPr>
        <p:grpSpPr>
          <a:xfrm>
            <a:off x="1408676" y="2962911"/>
            <a:ext cx="299054" cy="299054"/>
            <a:chOff x="892750" y="4993750"/>
            <a:chExt cx="483125" cy="483125"/>
          </a:xfrm>
        </p:grpSpPr>
        <p:sp>
          <p:nvSpPr>
            <p:cNvPr id="191" name="Google Shape;191;p20"/>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92" name="Google Shape;192;p20"/>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93" name="Google Shape;193;p20"/>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94" name="Google Shape;194;p20"/>
          <p:cNvSpPr txBox="1">
            <a:spLocks noGrp="1"/>
          </p:cNvSpPr>
          <p:nvPr>
            <p:ph type="ctrTitle"/>
          </p:nvPr>
        </p:nvSpPr>
        <p:spPr>
          <a:xfrm>
            <a:off x="248442" y="3269816"/>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400" dirty="0" smtClean="0"/>
              <a:t>Transfer Learning</a:t>
            </a:r>
            <a:endParaRPr sz="1400" dirty="0"/>
          </a:p>
        </p:txBody>
      </p:sp>
      <p:sp>
        <p:nvSpPr>
          <p:cNvPr id="195" name="Google Shape;195;p20"/>
          <p:cNvSpPr txBox="1">
            <a:spLocks noGrp="1"/>
          </p:cNvSpPr>
          <p:nvPr>
            <p:ph type="ctrTitle" idx="3"/>
          </p:nvPr>
        </p:nvSpPr>
        <p:spPr>
          <a:xfrm>
            <a:off x="6276918" y="3269816"/>
            <a:ext cx="2619300" cy="384900"/>
          </a:xfrm>
          <a:prstGeom prst="rect">
            <a:avLst/>
          </a:prstGeom>
        </p:spPr>
        <p:txBody>
          <a:bodyPr spcFirstLastPara="1" wrap="square" lIns="91425" tIns="91425" rIns="91425" bIns="91425" anchor="b" anchorCtr="0">
            <a:noAutofit/>
          </a:bodyPr>
          <a:lstStyle/>
          <a:p>
            <a:pPr lvl="0"/>
            <a:r>
              <a:rPr lang="en-US" sz="1400" dirty="0"/>
              <a:t>Residual </a:t>
            </a:r>
            <a:r>
              <a:rPr lang="en-US" sz="1400" dirty="0" smtClean="0"/>
              <a:t>connections</a:t>
            </a:r>
            <a:endParaRPr sz="1400" dirty="0"/>
          </a:p>
        </p:txBody>
      </p:sp>
      <p:sp>
        <p:nvSpPr>
          <p:cNvPr id="196" name="Google Shape;196;p20"/>
          <p:cNvSpPr txBox="1">
            <a:spLocks noGrp="1"/>
          </p:cNvSpPr>
          <p:nvPr>
            <p:ph type="ctrTitle" idx="5"/>
          </p:nvPr>
        </p:nvSpPr>
        <p:spPr>
          <a:xfrm>
            <a:off x="3266192" y="3269816"/>
            <a:ext cx="2619300" cy="384900"/>
          </a:xfrm>
          <a:prstGeom prst="rect">
            <a:avLst/>
          </a:prstGeom>
        </p:spPr>
        <p:txBody>
          <a:bodyPr spcFirstLastPara="1" wrap="square" lIns="91425" tIns="91425" rIns="91425" bIns="91425" anchor="b" anchorCtr="0">
            <a:noAutofit/>
          </a:bodyPr>
          <a:lstStyle/>
          <a:p>
            <a:pPr lvl="0"/>
            <a:r>
              <a:rPr lang="en-IN" dirty="0"/>
              <a:t>Data normalization</a:t>
            </a:r>
            <a:endParaRPr dirty="0"/>
          </a:p>
        </p:txBody>
      </p:sp>
      <p:pic>
        <p:nvPicPr>
          <p:cNvPr id="3074" name="Picture 2" descr="https://miro.medium.com/max/1140/1*D0F3UitQ2l5Q0Ak-tjEdJ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990" y="339042"/>
            <a:ext cx="3782662" cy="21833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21"/>
          <p:cNvSpPr/>
          <p:nvPr/>
        </p:nvSpPr>
        <p:spPr>
          <a:xfrm>
            <a:off x="2049517" y="1446893"/>
            <a:ext cx="7248633" cy="1379982"/>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a:off x="-68675" y="3026125"/>
            <a:ext cx="7538700" cy="148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txBox="1">
            <a:spLocks noGrp="1"/>
          </p:cNvSpPr>
          <p:nvPr>
            <p:ph type="subTitle" idx="1"/>
          </p:nvPr>
        </p:nvSpPr>
        <p:spPr>
          <a:xfrm>
            <a:off x="3496225" y="1777412"/>
            <a:ext cx="4239600" cy="637200"/>
          </a:xfrm>
          <a:prstGeom prst="rect">
            <a:avLst/>
          </a:prstGeom>
        </p:spPr>
        <p:txBody>
          <a:bodyPr spcFirstLastPara="1" wrap="square" lIns="91425" tIns="91425" rIns="91425" bIns="91425" anchor="ctr" anchorCtr="0">
            <a:noAutofit/>
          </a:bodyPr>
          <a:lstStyle/>
          <a:p>
            <a:r>
              <a:rPr lang="en-IN" b="1" dirty="0" smtClean="0"/>
              <a:t>	Most </a:t>
            </a:r>
            <a:r>
              <a:rPr lang="en-IN" b="1" dirty="0"/>
              <a:t>common proteins structures are the Nucleoplasm, with over 8,000 samples, and the Cytosol, with over 6,000 occurrences.</a:t>
            </a:r>
          </a:p>
        </p:txBody>
      </p:sp>
      <p:sp>
        <p:nvSpPr>
          <p:cNvPr id="204" name="Google Shape;204;p21"/>
          <p:cNvSpPr/>
          <p:nvPr/>
        </p:nvSpPr>
        <p:spPr>
          <a:xfrm>
            <a:off x="2513852" y="1858610"/>
            <a:ext cx="265325" cy="241609"/>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6289949" y="3472749"/>
            <a:ext cx="288782" cy="241590"/>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7</a:t>
            </a:fld>
            <a:endParaRPr/>
          </a:p>
        </p:txBody>
      </p:sp>
      <p:sp>
        <p:nvSpPr>
          <p:cNvPr id="207" name="Google Shape;207;p21"/>
          <p:cNvSpPr txBox="1">
            <a:spLocks noGrp="1"/>
          </p:cNvSpPr>
          <p:nvPr>
            <p:ph type="subTitle" idx="2"/>
          </p:nvPr>
        </p:nvSpPr>
        <p:spPr>
          <a:xfrm>
            <a:off x="924910" y="3472738"/>
            <a:ext cx="4720990" cy="637200"/>
          </a:xfrm>
          <a:prstGeom prst="rect">
            <a:avLst/>
          </a:prstGeom>
        </p:spPr>
        <p:txBody>
          <a:bodyPr spcFirstLastPara="1" wrap="square" lIns="91425" tIns="91425" rIns="91425" bIns="91425" anchor="ctr" anchorCtr="0">
            <a:noAutofit/>
          </a:bodyPr>
          <a:lstStyle/>
          <a:p>
            <a:pPr marL="0" lvl="0" indent="0"/>
            <a:r>
              <a:rPr lang="en-IN" b="1" dirty="0"/>
              <a:t>In contrast small components like the Nuclear bodies, Nuclear speckles, Nucleoli </a:t>
            </a:r>
            <a:r>
              <a:rPr lang="en-IN" b="1" dirty="0" err="1"/>
              <a:t>fibrillar</a:t>
            </a:r>
            <a:r>
              <a:rPr lang="en-IN" b="1" dirty="0"/>
              <a:t> </a:t>
            </a:r>
            <a:r>
              <a:rPr lang="en-IN" b="1" dirty="0" err="1"/>
              <a:t>center</a:t>
            </a:r>
            <a:r>
              <a:rPr lang="en-IN" b="1" dirty="0"/>
              <a:t> and Centrosome, are in few quantities in our dataset, not even reaching the 2000 samples. For these classes the prediction will be harder as we have less training examples that may not cover all variabilities and as our model will become more bias towards more numbered classes. Due to this, we will make less accurate predictions on the minor classes</a:t>
            </a:r>
            <a:endParaRPr b="1" dirty="0"/>
          </a:p>
        </p:txBody>
      </p:sp>
      <p:sp>
        <p:nvSpPr>
          <p:cNvPr id="208" name="Google Shape;208;p21"/>
          <p:cNvSpPr txBox="1">
            <a:spLocks noGrp="1"/>
          </p:cNvSpPr>
          <p:nvPr>
            <p:ph type="ctrTitle" idx="4"/>
          </p:nvPr>
        </p:nvSpPr>
        <p:spPr>
          <a:xfrm>
            <a:off x="7136524" y="129625"/>
            <a:ext cx="1299629" cy="585078"/>
          </a:xfrm>
          <a:prstGeom prst="rect">
            <a:avLst/>
          </a:prstGeom>
        </p:spPr>
        <p:txBody>
          <a:bodyPr spcFirstLastPara="1" wrap="square" lIns="91425" tIns="91425" rIns="91425" bIns="91425" anchor="b" anchorCtr="0">
            <a:noAutofit/>
          </a:bodyPr>
          <a:lstStyle/>
          <a:p>
            <a:r>
              <a:rPr lang="en-IN" dirty="0"/>
              <a:t>Exploratory Data Analysis</a:t>
            </a:r>
            <a:br>
              <a:rPr lang="en-IN" dirty="0"/>
            </a:br>
            <a:endParaRPr dirty="0"/>
          </a:p>
        </p:txBody>
      </p:sp>
      <p:sp>
        <p:nvSpPr>
          <p:cNvPr id="209" name="Google Shape;209;p21"/>
          <p:cNvSpPr txBox="1">
            <a:spLocks noGrp="1"/>
          </p:cNvSpPr>
          <p:nvPr>
            <p:ph type="ctrTitle"/>
          </p:nvPr>
        </p:nvSpPr>
        <p:spPr>
          <a:xfrm>
            <a:off x="2166692" y="213325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Theory 1</a:t>
            </a:r>
            <a:endParaRPr/>
          </a:p>
        </p:txBody>
      </p:sp>
      <p:sp>
        <p:nvSpPr>
          <p:cNvPr id="210" name="Google Shape;210;p21"/>
          <p:cNvSpPr txBox="1">
            <a:spLocks noGrp="1"/>
          </p:cNvSpPr>
          <p:nvPr>
            <p:ph type="ctrTitle" idx="3"/>
          </p:nvPr>
        </p:nvSpPr>
        <p:spPr>
          <a:xfrm>
            <a:off x="5124663" y="3758315"/>
            <a:ext cx="26193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Theory 2</a:t>
            </a:r>
            <a:endParaRPr/>
          </a:p>
        </p:txBody>
      </p:sp>
      <p:pic>
        <p:nvPicPr>
          <p:cNvPr id="12" name="Picture 11"/>
          <p:cNvPicPr/>
          <p:nvPr/>
        </p:nvPicPr>
        <p:blipFill rotWithShape="1">
          <a:blip r:embed="rId4"/>
          <a:srcRect r="60315"/>
          <a:stretch/>
        </p:blipFill>
        <p:spPr bwMode="auto">
          <a:xfrm>
            <a:off x="34766" y="1075315"/>
            <a:ext cx="2014751" cy="1808197"/>
          </a:xfrm>
          <a:prstGeom prst="rect">
            <a:avLst/>
          </a:prstGeom>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3"/>
          <p:cNvSpPr txBox="1"/>
          <p:nvPr/>
        </p:nvSpPr>
        <p:spPr>
          <a:xfrm>
            <a:off x="28694" y="809925"/>
            <a:ext cx="2066407" cy="444874"/>
          </a:xfrm>
          <a:prstGeom prst="rect">
            <a:avLst/>
          </a:prstGeom>
          <a:noFill/>
          <a:ln>
            <a:noFill/>
          </a:ln>
        </p:spPr>
        <p:txBody>
          <a:bodyPr spcFirstLastPara="1" wrap="square" lIns="91425" tIns="91425" rIns="91425" bIns="91425" anchor="t" anchorCtr="0">
            <a:noAutofit/>
          </a:bodyPr>
          <a:lstStyle/>
          <a:p>
            <a:pPr lvl="0" algn="ctr">
              <a:spcAft>
                <a:spcPts val="1600"/>
              </a:spcAft>
            </a:pPr>
            <a:r>
              <a:rPr lang="en-IN" sz="1000" dirty="0"/>
              <a:t>The ResNet34 network is a highly deep network, being famous for dealing with images extremely well.</a:t>
            </a:r>
            <a:endParaRPr sz="800" dirty="0">
              <a:solidFill>
                <a:schemeClr val="lt1"/>
              </a:solidFill>
              <a:latin typeface="Josefin Slab SemiBold"/>
              <a:ea typeface="Josefin Slab SemiBold"/>
              <a:cs typeface="Josefin Slab SemiBold"/>
              <a:sym typeface="Josefin Slab SemiBold"/>
            </a:endParaRPr>
          </a:p>
        </p:txBody>
      </p:sp>
      <p:sp>
        <p:nvSpPr>
          <p:cNvPr id="264" name="Google Shape;264;p23"/>
          <p:cNvSpPr txBox="1">
            <a:spLocks noGrp="1"/>
          </p:cNvSpPr>
          <p:nvPr>
            <p:ph type="ctrTitle" idx="4294967295"/>
          </p:nvPr>
        </p:nvSpPr>
        <p:spPr>
          <a:xfrm>
            <a:off x="287613" y="537158"/>
            <a:ext cx="1816997" cy="2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smtClean="0"/>
              <a:t>BaseLine Model</a:t>
            </a:r>
            <a:endParaRPr sz="1200" dirty="0"/>
          </a:p>
        </p:txBody>
      </p:sp>
      <p:grpSp>
        <p:nvGrpSpPr>
          <p:cNvPr id="265" name="Google Shape;265;p23"/>
          <p:cNvGrpSpPr/>
          <p:nvPr/>
        </p:nvGrpSpPr>
        <p:grpSpPr>
          <a:xfrm>
            <a:off x="1061897" y="337915"/>
            <a:ext cx="229939" cy="120775"/>
            <a:chOff x="2080675" y="352325"/>
            <a:chExt cx="485000" cy="254800"/>
          </a:xfrm>
        </p:grpSpPr>
        <p:sp>
          <p:nvSpPr>
            <p:cNvPr id="266" name="Google Shape;266;p23"/>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67" name="Google Shape;267;p23"/>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268" name="Google Shape;268;p23"/>
          <p:cNvGrpSpPr/>
          <p:nvPr/>
        </p:nvGrpSpPr>
        <p:grpSpPr>
          <a:xfrm>
            <a:off x="8340137" y="3690168"/>
            <a:ext cx="192286" cy="190299"/>
            <a:chOff x="3282325" y="2035675"/>
            <a:chExt cx="459575" cy="454825"/>
          </a:xfrm>
        </p:grpSpPr>
        <p:sp>
          <p:nvSpPr>
            <p:cNvPr id="269" name="Google Shape;269;p23"/>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70" name="Google Shape;270;p23"/>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71" name="Google Shape;271;p23"/>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72" name="Google Shape;272;p23"/>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grpSp>
        <p:nvGrpSpPr>
          <p:cNvPr id="273" name="Google Shape;273;p23"/>
          <p:cNvGrpSpPr/>
          <p:nvPr/>
        </p:nvGrpSpPr>
        <p:grpSpPr>
          <a:xfrm>
            <a:off x="5785255" y="349064"/>
            <a:ext cx="206139" cy="202559"/>
            <a:chOff x="-60988625" y="2310475"/>
            <a:chExt cx="316650" cy="311150"/>
          </a:xfrm>
        </p:grpSpPr>
        <p:sp>
          <p:nvSpPr>
            <p:cNvPr id="274" name="Google Shape;274;p23"/>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23"/>
          <p:cNvGrpSpPr/>
          <p:nvPr/>
        </p:nvGrpSpPr>
        <p:grpSpPr>
          <a:xfrm>
            <a:off x="8010947" y="1253567"/>
            <a:ext cx="244125" cy="245253"/>
            <a:chOff x="-1333975" y="2365850"/>
            <a:chExt cx="292225" cy="293575"/>
          </a:xfrm>
        </p:grpSpPr>
        <p:sp>
          <p:nvSpPr>
            <p:cNvPr id="281" name="Google Shape;281;p23"/>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23"/>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8</a:t>
            </a:fld>
            <a:endParaRPr/>
          </a:p>
        </p:txBody>
      </p:sp>
      <p:sp>
        <p:nvSpPr>
          <p:cNvPr id="290" name="Google Shape;290;p23"/>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4730689" y="1369314"/>
            <a:ext cx="796496" cy="81177"/>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7066452" y="4831788"/>
            <a:ext cx="795087" cy="59434"/>
          </a:xfrm>
          <a:custGeom>
            <a:avLst/>
            <a:gdLst/>
            <a:ahLst/>
            <a:cxnLst/>
            <a:rect l="l" t="t" r="r" b="b"/>
            <a:pathLst>
              <a:path w="24829" h="1856" fill="none" extrusionOk="0">
                <a:moveTo>
                  <a:pt x="24828" y="1856"/>
                </a:moveTo>
                <a:lnTo>
                  <a:pt x="14685" y="1856"/>
                </a:lnTo>
                <a:lnTo>
                  <a:pt x="12410" y="0"/>
                </a:lnTo>
                <a:lnTo>
                  <a:pt x="10144" y="1856"/>
                </a:lnTo>
                <a:lnTo>
                  <a:pt x="1" y="1856"/>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7214740" y="3158169"/>
            <a:ext cx="796207" cy="80857"/>
          </a:xfrm>
          <a:custGeom>
            <a:avLst/>
            <a:gdLst/>
            <a:ahLst/>
            <a:cxnLst/>
            <a:rect l="l" t="t" r="r" b="b"/>
            <a:pathLst>
              <a:path w="24864" h="2525" fill="none" extrusionOk="0">
                <a:moveTo>
                  <a:pt x="24863" y="2525"/>
                </a:moveTo>
                <a:lnTo>
                  <a:pt x="14684" y="2525"/>
                </a:lnTo>
                <a:lnTo>
                  <a:pt x="12454" y="0"/>
                </a:lnTo>
                <a:lnTo>
                  <a:pt x="10179" y="2525"/>
                </a:lnTo>
                <a:lnTo>
                  <a:pt x="0" y="2525"/>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txBox="1"/>
          <p:nvPr/>
        </p:nvSpPr>
        <p:spPr>
          <a:xfrm>
            <a:off x="4029175" y="538997"/>
            <a:ext cx="2110593" cy="456000"/>
          </a:xfrm>
          <a:prstGeom prst="rect">
            <a:avLst/>
          </a:prstGeom>
          <a:noFill/>
          <a:ln>
            <a:noFill/>
          </a:ln>
        </p:spPr>
        <p:txBody>
          <a:bodyPr spcFirstLastPara="1" wrap="square" lIns="91425" tIns="91425" rIns="91425" bIns="91425" anchor="t" anchorCtr="0">
            <a:noAutofit/>
          </a:bodyPr>
          <a:lstStyle/>
          <a:p>
            <a:pPr lvl="0" algn="ctr">
              <a:spcAft>
                <a:spcPts val="1600"/>
              </a:spcAft>
            </a:pPr>
            <a:r>
              <a:rPr lang="en-US" sz="1050" dirty="0"/>
              <a:t> prevents the weights from becoming too large by adding an additional term to the loss function</a:t>
            </a:r>
            <a:endParaRPr sz="900" dirty="0">
              <a:solidFill>
                <a:schemeClr val="lt1"/>
              </a:solidFill>
              <a:latin typeface="Josefin Slab SemiBold"/>
              <a:ea typeface="Josefin Slab SemiBold"/>
              <a:cs typeface="Josefin Slab SemiBold"/>
              <a:sym typeface="Josefin Slab SemiBold"/>
            </a:endParaRPr>
          </a:p>
        </p:txBody>
      </p:sp>
      <p:sp>
        <p:nvSpPr>
          <p:cNvPr id="295" name="Google Shape;295;p23"/>
          <p:cNvSpPr txBox="1">
            <a:spLocks noGrp="1"/>
          </p:cNvSpPr>
          <p:nvPr>
            <p:ph type="ctrTitle" idx="4294967295"/>
          </p:nvPr>
        </p:nvSpPr>
        <p:spPr>
          <a:xfrm>
            <a:off x="4479027" y="239575"/>
            <a:ext cx="1327500" cy="261300"/>
          </a:xfrm>
          <a:prstGeom prst="rect">
            <a:avLst/>
          </a:prstGeom>
        </p:spPr>
        <p:txBody>
          <a:bodyPr spcFirstLastPara="1" wrap="square" lIns="91425" tIns="91425" rIns="91425" bIns="91425" anchor="t" anchorCtr="0">
            <a:noAutofit/>
          </a:bodyPr>
          <a:lstStyle/>
          <a:p>
            <a:pPr lvl="0" algn="ctr"/>
            <a:r>
              <a:rPr lang="en-IN" sz="1200" dirty="0"/>
              <a:t>Weight decay</a:t>
            </a:r>
            <a:endParaRPr sz="700" dirty="0"/>
          </a:p>
        </p:txBody>
      </p:sp>
      <p:sp>
        <p:nvSpPr>
          <p:cNvPr id="302" name="Google Shape;302;p23"/>
          <p:cNvSpPr/>
          <p:nvPr/>
        </p:nvSpPr>
        <p:spPr>
          <a:xfrm>
            <a:off x="561383" y="1608819"/>
            <a:ext cx="796496" cy="81177"/>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chemeClr val="lt1"/>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Methodology</a:t>
            </a:r>
            <a:endParaRPr/>
          </a:p>
        </p:txBody>
      </p:sp>
      <p:sp>
        <p:nvSpPr>
          <p:cNvPr id="304" name="Google Shape;304;p23"/>
          <p:cNvSpPr txBox="1"/>
          <p:nvPr/>
        </p:nvSpPr>
        <p:spPr>
          <a:xfrm>
            <a:off x="6446923" y="1715591"/>
            <a:ext cx="2376763" cy="430727"/>
          </a:xfrm>
          <a:prstGeom prst="rect">
            <a:avLst/>
          </a:prstGeom>
          <a:noFill/>
          <a:ln>
            <a:noFill/>
          </a:ln>
        </p:spPr>
        <p:txBody>
          <a:bodyPr spcFirstLastPara="1" wrap="square" lIns="91425" tIns="91425" rIns="91425" bIns="91425" anchor="t" anchorCtr="0">
            <a:noAutofit/>
          </a:bodyPr>
          <a:lstStyle/>
          <a:p>
            <a:pPr lvl="0" algn="ctr">
              <a:spcAft>
                <a:spcPts val="1600"/>
              </a:spcAft>
            </a:pPr>
            <a:r>
              <a:rPr lang="en-US" sz="1100" dirty="0"/>
              <a:t>Since we are computing the mean and standard deviation from a single batch as opposed to computing it from the entire data. Batch normalization is done individually at each hidden neuron in the network.</a:t>
            </a:r>
            <a:endParaRPr sz="1000" dirty="0">
              <a:solidFill>
                <a:schemeClr val="lt1"/>
              </a:solidFill>
              <a:latin typeface="Josefin Slab SemiBold"/>
              <a:ea typeface="Josefin Slab SemiBold"/>
              <a:cs typeface="Josefin Slab SemiBold"/>
              <a:sym typeface="Josefin Slab SemiBold"/>
            </a:endParaRPr>
          </a:p>
        </p:txBody>
      </p:sp>
      <p:sp>
        <p:nvSpPr>
          <p:cNvPr id="305" name="Google Shape;305;p23"/>
          <p:cNvSpPr txBox="1">
            <a:spLocks noGrp="1"/>
          </p:cNvSpPr>
          <p:nvPr>
            <p:ph type="ctrTitle" idx="4294967295"/>
          </p:nvPr>
        </p:nvSpPr>
        <p:spPr>
          <a:xfrm>
            <a:off x="6329457" y="1235886"/>
            <a:ext cx="1681490" cy="2668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smtClean="0"/>
              <a:t>Batch Normalization</a:t>
            </a:r>
            <a:endParaRPr sz="1200" dirty="0"/>
          </a:p>
        </p:txBody>
      </p:sp>
      <p:sp>
        <p:nvSpPr>
          <p:cNvPr id="306" name="Google Shape;306;p23"/>
          <p:cNvSpPr txBox="1"/>
          <p:nvPr/>
        </p:nvSpPr>
        <p:spPr>
          <a:xfrm>
            <a:off x="6139768" y="3969589"/>
            <a:ext cx="2520900" cy="456000"/>
          </a:xfrm>
          <a:prstGeom prst="rect">
            <a:avLst/>
          </a:prstGeom>
          <a:noFill/>
          <a:ln>
            <a:noFill/>
          </a:ln>
        </p:spPr>
        <p:txBody>
          <a:bodyPr spcFirstLastPara="1" wrap="square" lIns="91425" tIns="91425" rIns="91425" bIns="91425" anchor="t" anchorCtr="0">
            <a:noAutofit/>
          </a:bodyPr>
          <a:lstStyle/>
          <a:p>
            <a:pPr lvl="0" algn="ctr">
              <a:spcAft>
                <a:spcPts val="1600"/>
              </a:spcAft>
            </a:pPr>
            <a:r>
              <a:rPr lang="en-US" sz="1050" dirty="0"/>
              <a:t> adds the original input back to the output feature map obtained by passing the input through one or more convolutional layers.</a:t>
            </a:r>
            <a:endParaRPr sz="900" dirty="0">
              <a:solidFill>
                <a:schemeClr val="lt1"/>
              </a:solidFill>
              <a:latin typeface="Josefin Slab SemiBold"/>
              <a:ea typeface="Josefin Slab SemiBold"/>
              <a:cs typeface="Josefin Slab SemiBold"/>
              <a:sym typeface="Josefin Slab SemiBold"/>
            </a:endParaRPr>
          </a:p>
        </p:txBody>
      </p:sp>
      <p:sp>
        <p:nvSpPr>
          <p:cNvPr id="307" name="Google Shape;307;p23"/>
          <p:cNvSpPr txBox="1">
            <a:spLocks noGrp="1"/>
          </p:cNvSpPr>
          <p:nvPr>
            <p:ph type="ctrTitle" idx="4294967295"/>
          </p:nvPr>
        </p:nvSpPr>
        <p:spPr>
          <a:xfrm>
            <a:off x="6863765" y="3627321"/>
            <a:ext cx="1367524" cy="252760"/>
          </a:xfrm>
          <a:prstGeom prst="rect">
            <a:avLst/>
          </a:prstGeom>
        </p:spPr>
        <p:txBody>
          <a:bodyPr spcFirstLastPara="1" wrap="square" lIns="91425" tIns="91425" rIns="91425" bIns="91425" anchor="t" anchorCtr="0">
            <a:noAutofit/>
          </a:bodyPr>
          <a:lstStyle/>
          <a:p>
            <a:r>
              <a:rPr lang="en-IN" sz="1200" dirty="0"/>
              <a:t>Residual Blocks</a:t>
            </a:r>
          </a:p>
        </p:txBody>
      </p:sp>
      <p:pic>
        <p:nvPicPr>
          <p:cNvPr id="4098" name="Picture 2" descr="Understanding and visualizing ResNets | by Pablo Ruiz | Towards Data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5" y="2007873"/>
            <a:ext cx="6161915" cy="25411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4889" y="239575"/>
            <a:ext cx="1473528" cy="174913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for po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6316" y="4425589"/>
            <a:ext cx="1872921" cy="6810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1"/>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Code</a:t>
            </a:r>
            <a:br>
              <a:rPr lang="en-US" dirty="0" smtClean="0"/>
            </a:br>
            <a:r>
              <a:rPr lang="en-US" dirty="0" smtClean="0"/>
              <a:t>9     </a:t>
            </a:r>
            <a:endParaRPr lang="en-IN" dirty="0"/>
          </a:p>
        </p:txBody>
      </p:sp>
      <p:pic>
        <p:nvPicPr>
          <p:cNvPr id="4" name="Picture 3"/>
          <p:cNvPicPr>
            <a:picLocks noChangeAspect="1"/>
          </p:cNvPicPr>
          <p:nvPr/>
        </p:nvPicPr>
        <p:blipFill>
          <a:blip r:embed="rId3"/>
          <a:stretch>
            <a:fillRect/>
          </a:stretch>
        </p:blipFill>
        <p:spPr>
          <a:xfrm>
            <a:off x="460770" y="2119218"/>
            <a:ext cx="7844395" cy="2857599"/>
          </a:xfrm>
          <a:prstGeom prst="rect">
            <a:avLst/>
          </a:prstGeom>
        </p:spPr>
      </p:pic>
      <p:pic>
        <p:nvPicPr>
          <p:cNvPr id="43" name="Picture 42"/>
          <p:cNvPicPr/>
          <p:nvPr/>
        </p:nvPicPr>
        <p:blipFill>
          <a:blip r:embed="rId4"/>
          <a:stretch>
            <a:fillRect/>
          </a:stretch>
        </p:blipFill>
        <p:spPr>
          <a:xfrm>
            <a:off x="2151932" y="224217"/>
            <a:ext cx="3417548" cy="163322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aster's Thesis by Slidesgo">
  <a:themeElements>
    <a:clrScheme name="Simple Light">
      <a:dk1>
        <a:srgbClr val="F2FCFF"/>
      </a:dk1>
      <a:lt1>
        <a:srgbClr val="5B0F00"/>
      </a:lt1>
      <a:dk2>
        <a:srgbClr val="99CDD5"/>
      </a:dk2>
      <a:lt2>
        <a:srgbClr val="A46659"/>
      </a:lt2>
      <a:accent1>
        <a:srgbClr val="F2FCFF"/>
      </a:accent1>
      <a:accent2>
        <a:srgbClr val="5B0F00"/>
      </a:accent2>
      <a:accent3>
        <a:srgbClr val="99CDD5"/>
      </a:accent3>
      <a:accent4>
        <a:srgbClr val="A46659"/>
      </a:accent4>
      <a:accent5>
        <a:srgbClr val="F2FCFF"/>
      </a:accent5>
      <a:accent6>
        <a:srgbClr val="5B0F00"/>
      </a:accent6>
      <a:hlink>
        <a:srgbClr val="5B0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629</Words>
  <Application>Microsoft Office PowerPoint</Application>
  <PresentationFormat>On-screen Show (16:9)</PresentationFormat>
  <Paragraphs>96</Paragraphs>
  <Slides>15</Slides>
  <Notes>12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Fira Sans Extra Condensed Medium</vt:lpstr>
      <vt:lpstr>Josefin Sans</vt:lpstr>
      <vt:lpstr>Josefin Sans Thin</vt:lpstr>
      <vt:lpstr>Josefin Slab</vt:lpstr>
      <vt:lpstr>Josefin Slab SemiBold</vt:lpstr>
      <vt:lpstr>Segoe UI</vt:lpstr>
      <vt:lpstr>Times New Roman</vt:lpstr>
      <vt:lpstr>Master's Thesis by Slidesgo</vt:lpstr>
      <vt:lpstr>Deep learning with Pytorch: Zero to Gans  By Jovian ML</vt:lpstr>
      <vt:lpstr>PyTorch</vt:lpstr>
      <vt:lpstr>PowerPoint Presentation</vt:lpstr>
      <vt:lpstr>MultiClass Human Protein Classification using PyTorch</vt:lpstr>
      <vt:lpstr>Quote</vt:lpstr>
      <vt:lpstr>Study Objectives</vt:lpstr>
      <vt:lpstr>Exploratory Data Analysis </vt:lpstr>
      <vt:lpstr>BaseLine Model</vt:lpstr>
      <vt:lpstr>Code 9     </vt:lpstr>
      <vt:lpstr>Results Analysis</vt:lpstr>
      <vt:lpstr>Table for Hyperparameters used </vt:lpstr>
      <vt:lpstr>HyperParameters Table 2 </vt:lpstr>
      <vt:lpstr>Thanks</vt:lpstr>
      <vt:lpstr>Bibliography </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with Pytorch: Zero to Gans  By Jovian ML</dc:title>
  <dc:creator>Ritik</dc:creator>
  <cp:lastModifiedBy>Ritik</cp:lastModifiedBy>
  <cp:revision>12</cp:revision>
  <dcterms:modified xsi:type="dcterms:W3CDTF">2020-09-25T05:37:57Z</dcterms:modified>
</cp:coreProperties>
</file>